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2.xml" ContentType="application/vnd.openxmlformats-officedocument.theme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theme/theme3.xml" ContentType="application/vnd.openxmlformats-officedocument.theme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4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theme/theme5.xml" ContentType="application/vnd.openxmlformats-officedocument.theme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ppt/theme/themeOverride15.xml" ContentType="application/vnd.openxmlformats-officedocument.themeOverride+xml"/>
  <Override PartName="/ppt/theme/themeOverride16.xml" ContentType="application/vnd.openxmlformats-officedocument.themeOverride+xml"/>
  <Override PartName="/ppt/theme/themeOverride17.xml" ContentType="application/vnd.openxmlformats-officedocument.themeOverride+xml"/>
  <Override PartName="/ppt/theme/themeOverride18.xml" ContentType="application/vnd.openxmlformats-officedocument.themeOverride+xml"/>
  <Override PartName="/ppt/theme/themeOverride19.xml" ContentType="application/vnd.openxmlformats-officedocument.themeOverride+xml"/>
  <Override PartName="/ppt/theme/themeOverride20.xml" ContentType="application/vnd.openxmlformats-officedocument.themeOverride+xml"/>
  <Override PartName="/ppt/theme/themeOverride21.xml" ContentType="application/vnd.openxmlformats-officedocument.themeOverr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  <p:sldMasterId id="2147483691" r:id="rId2"/>
    <p:sldMasterId id="2147484047" r:id="rId3"/>
    <p:sldMasterId id="2147484069" r:id="rId4"/>
    <p:sldMasterId id="2147484091" r:id="rId5"/>
    <p:sldMasterId id="2147484113" r:id="rId6"/>
  </p:sldMasterIdLst>
  <p:notesMasterIdLst>
    <p:notesMasterId r:id="rId33"/>
  </p:notesMasterIdLst>
  <p:handoutMasterIdLst>
    <p:handoutMasterId r:id="rId34"/>
  </p:handoutMasterIdLst>
  <p:sldIdLst>
    <p:sldId id="322" r:id="rId7"/>
    <p:sldId id="257" r:id="rId8"/>
    <p:sldId id="296" r:id="rId9"/>
    <p:sldId id="323" r:id="rId10"/>
    <p:sldId id="301" r:id="rId11"/>
    <p:sldId id="311" r:id="rId12"/>
    <p:sldId id="324" r:id="rId13"/>
    <p:sldId id="310" r:id="rId14"/>
    <p:sldId id="262" r:id="rId15"/>
    <p:sldId id="321" r:id="rId16"/>
    <p:sldId id="298" r:id="rId17"/>
    <p:sldId id="309" r:id="rId18"/>
    <p:sldId id="299" r:id="rId19"/>
    <p:sldId id="308" r:id="rId20"/>
    <p:sldId id="302" r:id="rId21"/>
    <p:sldId id="314" r:id="rId22"/>
    <p:sldId id="300" r:id="rId23"/>
    <p:sldId id="317" r:id="rId24"/>
    <p:sldId id="303" r:id="rId25"/>
    <p:sldId id="319" r:id="rId26"/>
    <p:sldId id="304" r:id="rId27"/>
    <p:sldId id="316" r:id="rId28"/>
    <p:sldId id="305" r:id="rId29"/>
    <p:sldId id="318" r:id="rId30"/>
    <p:sldId id="306" r:id="rId31"/>
    <p:sldId id="297" r:id="rId32"/>
  </p:sldIdLst>
  <p:sldSz cx="9144000" cy="6858000" type="screen4x3"/>
  <p:notesSz cx="7102475" cy="93884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A834B"/>
    <a:srgbClr val="F4F2EA"/>
    <a:srgbClr val="2E2E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EA81D80-F1D2-40C4-87B5-68E16FE4E9B3}" v="20" dt="2026-04-22T15:49:22.52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0" autoAdjust="0"/>
    <p:restoredTop sz="86410"/>
  </p:normalViewPr>
  <p:slideViewPr>
    <p:cSldViewPr snapToGrid="0">
      <p:cViewPr varScale="1">
        <p:scale>
          <a:sx n="93" d="100"/>
          <a:sy n="93" d="100"/>
        </p:scale>
        <p:origin x="1644" y="78"/>
      </p:cViewPr>
      <p:guideLst/>
    </p:cSldViewPr>
  </p:slideViewPr>
  <p:outlineViewPr>
    <p:cViewPr>
      <p:scale>
        <a:sx n="33" d="100"/>
        <a:sy n="33" d="100"/>
      </p:scale>
      <p:origin x="0" y="-90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124"/>
    </p:cViewPr>
  </p:sorterViewPr>
  <p:notesViewPr>
    <p:cSldViewPr snapToGrid="0">
      <p:cViewPr varScale="1">
        <p:scale>
          <a:sx n="80" d="100"/>
          <a:sy n="80" d="100"/>
        </p:scale>
        <p:origin x="3858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microsoft.com/office/2015/10/relationships/revisionInfo" Target="revisionInfo.xml"/><Relationship Id="rId21" Type="http://schemas.openxmlformats.org/officeDocument/2006/relationships/slide" Target="slides/slide15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presProps" Target="presProps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400CDC6-1352-8CD2-7A73-AA91F8F2EA6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A3701FB-426E-1043-C984-8A158E6CB96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3092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4B7C68E6-86EA-40F4-B4C5-2D26DFFA4936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DE7DD0-31CC-9599-9EC5-801AAE8030F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262EB7-8EB7-2398-5DF8-ADDFF91A399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787D90C5-D2F2-466D-ABAD-793138E9EB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3298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74810C50-231F-40B6-BAE7-A10D2DF92384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38275" y="1173163"/>
            <a:ext cx="4225925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518204"/>
            <a:ext cx="5681980" cy="3696712"/>
          </a:xfrm>
          <a:prstGeom prst="rect">
            <a:avLst/>
          </a:prstGeom>
        </p:spPr>
        <p:txBody>
          <a:bodyPr vert="horz" lIns="94229" tIns="47114" rIns="94229" bIns="4711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4BE24816-A22A-459F-AA6E-6A08AD6495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8616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38275" y="1173163"/>
            <a:ext cx="4225925" cy="31686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9B407D-1C4F-47A7-99B8-86D3206E38D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14918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C4857B-DB19-2658-4C3E-8F5722473B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EDA17B2-2C5C-52E9-BBDE-C83F7DE11D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438275" y="1173163"/>
            <a:ext cx="4225925" cy="31686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DB3AA6A-EFA0-1775-2D66-DA6E280C22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C6A802-8BDE-96D3-F6B0-CD17B1EA61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9B407D-1C4F-47A7-99B8-86D3206E38D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6317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4.xml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4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4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/Relationships>
</file>

<file path=ppt/slideLayouts/_rels/slideLayout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5.xml"/></Relationships>
</file>

<file path=ppt/slideLayouts/_rels/slideLayout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5.xml"/></Relationships>
</file>

<file path=ppt/slideLayouts/_rels/slideLayout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5.xml"/></Relationships>
</file>

<file path=ppt/slideLayouts/_rels/slideLayout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5.xml"/></Relationships>
</file>

<file path=ppt/slideLayouts/_rels/slideLayout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5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5.xml"/></Relationships>
</file>

<file path=ppt/slideLayouts/_rels/slideLayout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/Relationships>
</file>

<file path=ppt/slideLayouts/_rels/slideLayout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5.xml"/></Relationships>
</file>

<file path=ppt/slideLayouts/_rels/slideLayout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6.xml"/></Relationships>
</file>

<file path=ppt/slideLayouts/_rels/slideLayout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6.xml"/></Relationships>
</file>

<file path=ppt/slideLayouts/_rels/slideLayout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6.xml"/></Relationships>
</file>

<file path=ppt/slideLayouts/_rels/slideLayout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6.xml"/></Relationships>
</file>

<file path=ppt/slideLayouts/_rels/slideLayout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6.xml"/></Relationships>
</file>

<file path=ppt/slideLayouts/_rels/slideLayout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/Relationships>
</file>

<file path=ppt/slideLayouts/_rels/slideLayout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6.xml"/></Relationships>
</file>

<file path=ppt/slideLayouts/_rels/slideLayout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6.xml"/></Relationships>
</file>

<file path=ppt/slideLayouts/_rels/slideLayout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6.xml"/></Relationships>
</file>

<file path=ppt/slideLayouts/_rels/slideLayout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6.xml"/></Relationships>
</file>

<file path=ppt/slideLayouts/_rels/slideLayout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6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6.xml"/></Relationships>
</file>

<file path=ppt/slideLayouts/_rels/slideLayout1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6.xml"/></Relationships>
</file>

<file path=ppt/slideLayouts/_rels/slideLayout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6.xml"/></Relationships>
</file>

<file path=ppt/slideLayouts/_rels/slideLayout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4311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F848A-C250-4DF3-B3B2-707E516F62AD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28429-1C19-427A-A691-1C9984D8C1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32409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7939AD-73B6-2337-D53D-E5266B5BBD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04762" y="4589464"/>
            <a:ext cx="5134477" cy="1500187"/>
          </a:xfrm>
        </p:spPr>
        <p:txBody>
          <a:bodyPr>
            <a:normAutofit/>
          </a:bodyPr>
          <a:lstStyle>
            <a:lvl1pPr marL="0" indent="0" algn="ctr">
              <a:buNone/>
              <a:defRPr sz="1650">
                <a:solidFill>
                  <a:srgbClr val="F4F2EA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2040459D-D362-7F27-0BBD-BE3E92C869EF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3552323" y="1118940"/>
            <a:ext cx="2039354" cy="2045368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633313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2B9C19-1A9B-39C1-AFC4-D94E14D1B9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2834786"/>
            <a:ext cx="6858000" cy="2387600"/>
          </a:xfrm>
        </p:spPr>
        <p:txBody>
          <a:bodyPr anchor="b"/>
          <a:lstStyle>
            <a:lvl1pPr algn="ctr">
              <a:defRPr sz="4500">
                <a:solidFill>
                  <a:srgbClr val="F4F2E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B66CA3-3366-0906-3BA8-B6FEE50987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5403273"/>
            <a:ext cx="6858000" cy="694113"/>
          </a:xfrm>
        </p:spPr>
        <p:txBody>
          <a:bodyPr/>
          <a:lstStyle>
            <a:lvl1pPr marL="0" indent="0" algn="ctr">
              <a:buNone/>
              <a:defRPr sz="1800" i="1">
                <a:solidFill>
                  <a:srgbClr val="F4F2EA"/>
                </a:soli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51117807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o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9FF79A-4C1F-053C-4EC9-9C7030ADB8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0" y="184646"/>
            <a:ext cx="3943350" cy="1325563"/>
          </a:xfrm>
        </p:spPr>
        <p:txBody>
          <a:bodyPr anchor="b">
            <a:normAutofit/>
          </a:bodyPr>
          <a:lstStyle>
            <a:lvl1pPr>
              <a:defRPr sz="4050">
                <a:solidFill>
                  <a:srgbClr val="F4F2EA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A26F40-9326-9602-5A76-D355089E17F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367463" cy="6858000"/>
          </a:xfrm>
        </p:spPr>
        <p:txBody>
          <a:bodyPr/>
          <a:lstStyle/>
          <a:p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542DF41-836F-A55D-6351-2A6E5246B94F}"/>
              </a:ext>
            </a:extLst>
          </p:cNvPr>
          <p:cNvGrpSpPr/>
          <p:nvPr/>
        </p:nvGrpSpPr>
        <p:grpSpPr>
          <a:xfrm>
            <a:off x="4572000" y="1690688"/>
            <a:ext cx="3943350" cy="781550"/>
            <a:chOff x="6096000" y="1690688"/>
            <a:chExt cx="5257800" cy="781550"/>
          </a:xfrm>
        </p:grpSpPr>
        <p:sp>
          <p:nvSpPr>
            <p:cNvPr id="17" name="Title 1">
              <a:extLst>
                <a:ext uri="{FF2B5EF4-FFF2-40B4-BE49-F238E27FC236}">
                  <a16:creationId xmlns:a16="http://schemas.microsoft.com/office/drawing/2014/main" id="{400C8BDF-1266-AD56-02DF-541EF08C9483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6096000" y="1690688"/>
              <a:ext cx="5257800" cy="390775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bg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endParaRPr lang="en-US" sz="1875" dirty="0">
                <a:solidFill>
                  <a:srgbClr val="AA834B"/>
                </a:solidFill>
                <a:latin typeface="Optima LT Std" panose="020B0502050508020304" pitchFamily="34" charset="0"/>
              </a:endParaRPr>
            </a:p>
          </p:txBody>
        </p:sp>
        <p:sp>
          <p:nvSpPr>
            <p:cNvPr id="18" name="Title 1">
              <a:extLst>
                <a:ext uri="{FF2B5EF4-FFF2-40B4-BE49-F238E27FC236}">
                  <a16:creationId xmlns:a16="http://schemas.microsoft.com/office/drawing/2014/main" id="{3DED739C-30E5-CE0C-2A3E-E89C9CED1185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6096000" y="2081463"/>
              <a:ext cx="5257800" cy="390775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bg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endParaRPr lang="en-US" sz="1500" dirty="0">
                <a:solidFill>
                  <a:srgbClr val="AA834B"/>
                </a:solidFill>
                <a:latin typeface="Optima LT Std" panose="020B0502050508020304" pitchFamily="34" charset="0"/>
              </a:endParaRPr>
            </a:p>
          </p:txBody>
        </p:sp>
      </p:grpSp>
      <p:sp>
        <p:nvSpPr>
          <p:cNvPr id="26" name="Subtitle 2">
            <a:extLst>
              <a:ext uri="{FF2B5EF4-FFF2-40B4-BE49-F238E27FC236}">
                <a16:creationId xmlns:a16="http://schemas.microsoft.com/office/drawing/2014/main" id="{A95D6B0F-8143-2609-6B00-8842829B4F8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72000" y="1614087"/>
            <a:ext cx="3943350" cy="390776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 spc="143" baseline="0">
                <a:solidFill>
                  <a:srgbClr val="AA834B"/>
                </a:solidFill>
                <a:latin typeface="Optima LT Std" panose="020B05020505080203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AE8AC89D-3B4B-F03A-F526-AD3AEF6A3BE6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635166" y="2645455"/>
            <a:ext cx="3943350" cy="894012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rgbClr val="F4F2EA"/>
                </a:solidFill>
              </a:defRPr>
            </a:lvl1pPr>
            <a:lvl2pPr marL="342900" indent="0">
              <a:buNone/>
              <a:defRPr>
                <a:solidFill>
                  <a:srgbClr val="F4F2EA"/>
                </a:solidFill>
              </a:defRPr>
            </a:lvl2pPr>
            <a:lvl3pPr marL="685800" indent="0">
              <a:buNone/>
              <a:defRPr>
                <a:solidFill>
                  <a:srgbClr val="F4F2EA"/>
                </a:solidFill>
              </a:defRPr>
            </a:lvl3pPr>
            <a:lvl4pPr marL="1028700" indent="0">
              <a:buNone/>
              <a:defRPr>
                <a:solidFill>
                  <a:srgbClr val="F4F2EA"/>
                </a:solidFill>
              </a:defRPr>
            </a:lvl4pPr>
            <a:lvl5pPr marL="1371600" indent="0">
              <a:buNone/>
              <a:defRPr>
                <a:solidFill>
                  <a:srgbClr val="F4F2E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C3C0B61C-3980-BE26-458D-43BAC57CD594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4635166" y="3868665"/>
            <a:ext cx="3943350" cy="894012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rgbClr val="F4F2EA"/>
                </a:solidFill>
              </a:defRPr>
            </a:lvl1pPr>
            <a:lvl2pPr marL="342900" indent="0">
              <a:buNone/>
              <a:defRPr>
                <a:solidFill>
                  <a:srgbClr val="F4F2EA"/>
                </a:solidFill>
              </a:defRPr>
            </a:lvl2pPr>
            <a:lvl3pPr marL="685800" indent="0">
              <a:buNone/>
              <a:defRPr>
                <a:solidFill>
                  <a:srgbClr val="F4F2EA"/>
                </a:solidFill>
              </a:defRPr>
            </a:lvl3pPr>
            <a:lvl4pPr marL="1028700" indent="0">
              <a:buNone/>
              <a:defRPr>
                <a:solidFill>
                  <a:srgbClr val="F4F2EA"/>
                </a:solidFill>
              </a:defRPr>
            </a:lvl4pPr>
            <a:lvl5pPr marL="1371600" indent="0">
              <a:buNone/>
              <a:defRPr>
                <a:solidFill>
                  <a:srgbClr val="F4F2E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4F10A4D8-2048-F4AF-96FD-79A9EEC8C4A3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4635166" y="5091875"/>
            <a:ext cx="3943350" cy="894012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rgbClr val="F4F2EA"/>
                </a:solidFill>
              </a:defRPr>
            </a:lvl1pPr>
            <a:lvl2pPr marL="342900" indent="0">
              <a:buNone/>
              <a:defRPr>
                <a:solidFill>
                  <a:srgbClr val="F4F2EA"/>
                </a:solidFill>
              </a:defRPr>
            </a:lvl2pPr>
            <a:lvl3pPr marL="685800" indent="0">
              <a:buNone/>
              <a:defRPr>
                <a:solidFill>
                  <a:srgbClr val="F4F2EA"/>
                </a:solidFill>
              </a:defRPr>
            </a:lvl3pPr>
            <a:lvl4pPr marL="1028700" indent="0">
              <a:buNone/>
              <a:defRPr>
                <a:solidFill>
                  <a:srgbClr val="F4F2EA"/>
                </a:solidFill>
              </a:defRPr>
            </a:lvl4pPr>
            <a:lvl5pPr marL="1371600" indent="0">
              <a:buNone/>
              <a:defRPr>
                <a:solidFill>
                  <a:srgbClr val="F4F2E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2541E56E-217D-27E4-B742-ACF134FE0F0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72000" y="2033695"/>
            <a:ext cx="3756860" cy="390776"/>
          </a:xfrm>
        </p:spPr>
        <p:txBody>
          <a:bodyPr anchor="t">
            <a:normAutofit/>
          </a:bodyPr>
          <a:lstStyle>
            <a:lvl1pPr marL="0" indent="0">
              <a:buNone/>
              <a:defRPr sz="1050" spc="143" baseline="0">
                <a:solidFill>
                  <a:srgbClr val="AA834B"/>
                </a:solidFill>
                <a:latin typeface="Optima LT Std" panose="020B05020505080203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515AB9B-454F-B4AE-6F86-98C449FD96E9}"/>
              </a:ext>
            </a:extLst>
          </p:cNvPr>
          <p:cNvGrpSpPr/>
          <p:nvPr userDrawn="1"/>
        </p:nvGrpSpPr>
        <p:grpSpPr>
          <a:xfrm>
            <a:off x="4572000" y="1690688"/>
            <a:ext cx="3943350" cy="781550"/>
            <a:chOff x="6096000" y="1690688"/>
            <a:chExt cx="5257800" cy="781550"/>
          </a:xfrm>
        </p:grpSpPr>
        <p:sp>
          <p:nvSpPr>
            <p:cNvPr id="4" name="Title 1">
              <a:extLst>
                <a:ext uri="{FF2B5EF4-FFF2-40B4-BE49-F238E27FC236}">
                  <a16:creationId xmlns:a16="http://schemas.microsoft.com/office/drawing/2014/main" id="{600E6A99-DC54-A269-8ED7-9FEBE836BE93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6096000" y="1690688"/>
              <a:ext cx="5257800" cy="390775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bg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endParaRPr lang="en-US" sz="1875" dirty="0">
                <a:solidFill>
                  <a:srgbClr val="AA834B"/>
                </a:solidFill>
                <a:latin typeface="Optima LT Std" panose="020B0502050508020304" pitchFamily="34" charset="0"/>
              </a:endParaRPr>
            </a:p>
          </p:txBody>
        </p:sp>
        <p:sp>
          <p:nvSpPr>
            <p:cNvPr id="5" name="Title 1">
              <a:extLst>
                <a:ext uri="{FF2B5EF4-FFF2-40B4-BE49-F238E27FC236}">
                  <a16:creationId xmlns:a16="http://schemas.microsoft.com/office/drawing/2014/main" id="{C4776CDE-3A0C-8A61-D37C-8FF33930057E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6096000" y="2081463"/>
              <a:ext cx="5257800" cy="390775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bg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endParaRPr lang="en-US" sz="1500" dirty="0">
                <a:solidFill>
                  <a:srgbClr val="AA834B"/>
                </a:solidFill>
                <a:latin typeface="Optima LT Std" panose="020B05020505080203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45210431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, Brow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D5FCC-A00E-7744-5425-7C221D7265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  <a:lvl2pPr>
              <a:defRPr>
                <a:solidFill>
                  <a:srgbClr val="F4F2EA"/>
                </a:solidFill>
              </a:defRPr>
            </a:lvl2pPr>
            <a:lvl3pPr>
              <a:defRPr>
                <a:solidFill>
                  <a:srgbClr val="F4F2EA"/>
                </a:solidFill>
              </a:defRPr>
            </a:lvl3pPr>
            <a:lvl4pPr>
              <a:defRPr>
                <a:solidFill>
                  <a:srgbClr val="F4F2EA"/>
                </a:solidFill>
              </a:defRPr>
            </a:lvl4pPr>
            <a:lvl5pPr>
              <a:defRPr>
                <a:solidFill>
                  <a:srgbClr val="F4F2E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7831129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, Gree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D5FCC-A00E-7744-5425-7C221D7265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  <a:lvl2pPr>
              <a:defRPr>
                <a:solidFill>
                  <a:srgbClr val="F4F2EA"/>
                </a:solidFill>
              </a:defRPr>
            </a:lvl2pPr>
            <a:lvl3pPr>
              <a:defRPr>
                <a:solidFill>
                  <a:srgbClr val="F4F2EA"/>
                </a:solidFill>
              </a:defRPr>
            </a:lvl3pPr>
            <a:lvl4pPr>
              <a:defRPr>
                <a:solidFill>
                  <a:srgbClr val="F4F2EA"/>
                </a:solidFill>
              </a:defRPr>
            </a:lvl4pPr>
            <a:lvl5pPr>
              <a:defRPr>
                <a:solidFill>
                  <a:srgbClr val="F4F2E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15439564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, Blac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D5FCC-A00E-7744-5425-7C221D7265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  <a:lvl2pPr>
              <a:defRPr>
                <a:solidFill>
                  <a:srgbClr val="F4F2EA"/>
                </a:solidFill>
              </a:defRPr>
            </a:lvl2pPr>
            <a:lvl3pPr>
              <a:defRPr>
                <a:solidFill>
                  <a:srgbClr val="F4F2EA"/>
                </a:solidFill>
              </a:defRPr>
            </a:lvl3pPr>
            <a:lvl4pPr>
              <a:defRPr>
                <a:solidFill>
                  <a:srgbClr val="F4F2EA"/>
                </a:solidFill>
              </a:defRPr>
            </a:lvl4pPr>
            <a:lvl5pPr>
              <a:defRPr>
                <a:solidFill>
                  <a:srgbClr val="F4F2E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3499725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, Event Log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6121066" cy="1325563"/>
          </a:xfrm>
        </p:spPr>
        <p:txBody>
          <a:bodyPr anchor="b"/>
          <a:lstStyle>
            <a:lvl1pPr>
              <a:defRPr>
                <a:solidFill>
                  <a:srgbClr val="AA834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D5FCC-A00E-7744-5425-7C221D7265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454442"/>
            <a:ext cx="6121066" cy="3722521"/>
          </a:xfrm>
        </p:spPr>
        <p:txBody>
          <a:bodyPr/>
          <a:lstStyle>
            <a:lvl1pPr>
              <a:defRPr>
                <a:solidFill>
                  <a:srgbClr val="2E2E24"/>
                </a:solidFill>
              </a:defRPr>
            </a:lvl1pPr>
            <a:lvl2pPr>
              <a:defRPr>
                <a:solidFill>
                  <a:srgbClr val="2E2E24"/>
                </a:solidFill>
              </a:defRPr>
            </a:lvl2pPr>
            <a:lvl3pPr>
              <a:defRPr>
                <a:solidFill>
                  <a:srgbClr val="2E2E24"/>
                </a:solidFill>
              </a:defRPr>
            </a:lvl3pPr>
            <a:lvl4pPr>
              <a:defRPr>
                <a:solidFill>
                  <a:srgbClr val="2E2E24"/>
                </a:solidFill>
              </a:defRPr>
            </a:lvl4pPr>
            <a:lvl5pPr>
              <a:defRPr>
                <a:solidFill>
                  <a:srgbClr val="2E2E24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087983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Blank, Event Log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0068955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le and Content 2, Brow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16200000">
            <a:off x="-2498118" y="3042547"/>
            <a:ext cx="5426242" cy="375862"/>
          </a:xfrm>
        </p:spPr>
        <p:txBody>
          <a:bodyPr>
            <a:normAutofit/>
          </a:bodyPr>
          <a:lstStyle>
            <a:lvl1pPr algn="r">
              <a:defRPr sz="1200">
                <a:solidFill>
                  <a:srgbClr val="AA834B"/>
                </a:solidFill>
                <a:latin typeface="Optima LT Std" panose="020B0502050508020304" pitchFamily="34" charset="0"/>
              </a:defRPr>
            </a:lvl1pPr>
          </a:lstStyle>
          <a:p>
            <a:r>
              <a:rPr lang="en-US" dirty="0"/>
              <a:t>TITLE GOES HERE AND HERE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D5FCC-A00E-7744-5425-7C221D7265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802939"/>
            <a:ext cx="7886700" cy="4900029"/>
          </a:xfrm>
        </p:spPr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  <a:lvl2pPr>
              <a:defRPr>
                <a:solidFill>
                  <a:srgbClr val="F4F2EA"/>
                </a:solidFill>
              </a:defRPr>
            </a:lvl2pPr>
            <a:lvl3pPr>
              <a:defRPr>
                <a:solidFill>
                  <a:srgbClr val="F4F2EA"/>
                </a:solidFill>
              </a:defRPr>
            </a:lvl3pPr>
            <a:lvl4pPr>
              <a:defRPr>
                <a:solidFill>
                  <a:srgbClr val="F4F2EA"/>
                </a:solidFill>
              </a:defRPr>
            </a:lvl4pPr>
            <a:lvl5pPr>
              <a:defRPr>
                <a:solidFill>
                  <a:srgbClr val="F4F2E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8168784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Title and Content 2, Gree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16200000">
            <a:off x="-2498118" y="3042547"/>
            <a:ext cx="5426242" cy="375862"/>
          </a:xfrm>
        </p:spPr>
        <p:txBody>
          <a:bodyPr>
            <a:normAutofit/>
          </a:bodyPr>
          <a:lstStyle>
            <a:lvl1pPr algn="r">
              <a:defRPr sz="1200">
                <a:solidFill>
                  <a:srgbClr val="AA834B"/>
                </a:solidFill>
                <a:latin typeface="Optima LT Std" panose="020B0502050508020304" pitchFamily="34" charset="0"/>
              </a:defRPr>
            </a:lvl1pPr>
          </a:lstStyle>
          <a:p>
            <a:r>
              <a:rPr lang="en-US" dirty="0"/>
              <a:t>TITLE GOES HERE AND HERE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D5FCC-A00E-7744-5425-7C221D7265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802939"/>
            <a:ext cx="7886700" cy="4900029"/>
          </a:xfrm>
        </p:spPr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  <a:lvl2pPr>
              <a:defRPr>
                <a:solidFill>
                  <a:srgbClr val="F4F2EA"/>
                </a:solidFill>
              </a:defRPr>
            </a:lvl2pPr>
            <a:lvl3pPr>
              <a:defRPr>
                <a:solidFill>
                  <a:srgbClr val="F4F2EA"/>
                </a:solidFill>
              </a:defRPr>
            </a:lvl3pPr>
            <a:lvl4pPr>
              <a:defRPr>
                <a:solidFill>
                  <a:srgbClr val="F4F2EA"/>
                </a:solidFill>
              </a:defRPr>
            </a:lvl4pPr>
            <a:lvl5pPr>
              <a:defRPr>
                <a:solidFill>
                  <a:srgbClr val="F4F2E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93679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F848A-C250-4DF3-B3B2-707E516F62AD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28429-1C19-427A-A691-1C9984D8C1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848499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Title and Content 2, Blac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16200000">
            <a:off x="-2498118" y="3042547"/>
            <a:ext cx="5426242" cy="375862"/>
          </a:xfrm>
        </p:spPr>
        <p:txBody>
          <a:bodyPr>
            <a:normAutofit/>
          </a:bodyPr>
          <a:lstStyle>
            <a:lvl1pPr algn="r">
              <a:defRPr sz="1200">
                <a:solidFill>
                  <a:srgbClr val="AA834B"/>
                </a:solidFill>
                <a:latin typeface="Optima LT Std" panose="020B0502050508020304" pitchFamily="34" charset="0"/>
              </a:defRPr>
            </a:lvl1pPr>
          </a:lstStyle>
          <a:p>
            <a:r>
              <a:rPr lang="en-US" dirty="0"/>
              <a:t>TITLE GOES HERE AND HERE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D5FCC-A00E-7744-5425-7C221D7265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802939"/>
            <a:ext cx="7886700" cy="4900029"/>
          </a:xfrm>
        </p:spPr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  <a:lvl2pPr>
              <a:defRPr>
                <a:solidFill>
                  <a:srgbClr val="F4F2EA"/>
                </a:solidFill>
              </a:defRPr>
            </a:lvl2pPr>
            <a:lvl3pPr>
              <a:defRPr>
                <a:solidFill>
                  <a:srgbClr val="F4F2EA"/>
                </a:solidFill>
              </a:defRPr>
            </a:lvl3pPr>
            <a:lvl4pPr>
              <a:defRPr>
                <a:solidFill>
                  <a:srgbClr val="F4F2EA"/>
                </a:solidFill>
              </a:defRPr>
            </a:lvl4pPr>
            <a:lvl5pPr>
              <a:defRPr>
                <a:solidFill>
                  <a:srgbClr val="F4F2E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16301147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Title and Content 3, Brow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rgbClr val="F4F2E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D5FCC-A00E-7744-5425-7C221D7265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994694"/>
            <a:ext cx="7886700" cy="1529180"/>
          </a:xfrm>
        </p:spPr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  <a:lvl2pPr>
              <a:defRPr>
                <a:solidFill>
                  <a:srgbClr val="F4F2EA"/>
                </a:solidFill>
              </a:defRPr>
            </a:lvl2pPr>
            <a:lvl3pPr>
              <a:defRPr>
                <a:solidFill>
                  <a:srgbClr val="F4F2EA"/>
                </a:solidFill>
              </a:defRPr>
            </a:lvl3pPr>
            <a:lvl4pPr>
              <a:defRPr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6809CCEA-B5A5-6BFD-730D-E5DC97B737A8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28650" y="2471574"/>
            <a:ext cx="7886700" cy="500226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4F2E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721A1F2-4933-924C-1B6F-C6735DDA5C51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28650" y="5089941"/>
            <a:ext cx="7886700" cy="1529180"/>
          </a:xfrm>
        </p:spPr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  <a:lvl2pPr>
              <a:defRPr>
                <a:solidFill>
                  <a:srgbClr val="F4F2EA"/>
                </a:solidFill>
              </a:defRPr>
            </a:lvl2pPr>
            <a:lvl3pPr>
              <a:defRPr>
                <a:solidFill>
                  <a:srgbClr val="F4F2EA"/>
                </a:solidFill>
              </a:defRPr>
            </a:lvl3pPr>
            <a:lvl4pPr>
              <a:defRPr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C8A1F1-9559-A16B-988A-CF442A9B2554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628650" y="4566821"/>
            <a:ext cx="7886700" cy="500226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4F2E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1929180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Title and Content 3, Gree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rgbClr val="F4F2E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9ABAB43-99CF-DDC7-1851-DD7A64E806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994694"/>
            <a:ext cx="7886700" cy="1529180"/>
          </a:xfrm>
        </p:spPr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  <a:lvl2pPr>
              <a:defRPr>
                <a:solidFill>
                  <a:srgbClr val="F4F2EA"/>
                </a:solidFill>
              </a:defRPr>
            </a:lvl2pPr>
            <a:lvl3pPr>
              <a:defRPr>
                <a:solidFill>
                  <a:srgbClr val="F4F2EA"/>
                </a:solidFill>
              </a:defRPr>
            </a:lvl3pPr>
            <a:lvl4pPr>
              <a:defRPr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5BB0C9-9766-9940-2CD9-773B348568E6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28650" y="2471574"/>
            <a:ext cx="7886700" cy="500226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AA834B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508E5F6-FBDB-B9F1-DC6B-59B2CE6298CC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28650" y="5089941"/>
            <a:ext cx="7886700" cy="1529180"/>
          </a:xfrm>
        </p:spPr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  <a:lvl2pPr>
              <a:defRPr>
                <a:solidFill>
                  <a:srgbClr val="F4F2EA"/>
                </a:solidFill>
              </a:defRPr>
            </a:lvl2pPr>
            <a:lvl3pPr>
              <a:defRPr>
                <a:solidFill>
                  <a:srgbClr val="F4F2EA"/>
                </a:solidFill>
              </a:defRPr>
            </a:lvl3pPr>
            <a:lvl4pPr>
              <a:defRPr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68C53119-EAF3-FBE1-6552-2CE72D3A89F1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628650" y="4566821"/>
            <a:ext cx="7886700" cy="500226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AA834B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0018255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1_Title and Content 3, Blac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rgbClr val="F4F2E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9ABAB43-99CF-DDC7-1851-DD7A64E806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994694"/>
            <a:ext cx="7886700" cy="1529180"/>
          </a:xfrm>
        </p:spPr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  <a:lvl2pPr>
              <a:defRPr>
                <a:solidFill>
                  <a:srgbClr val="F4F2EA"/>
                </a:solidFill>
              </a:defRPr>
            </a:lvl2pPr>
            <a:lvl3pPr>
              <a:defRPr>
                <a:solidFill>
                  <a:srgbClr val="F4F2EA"/>
                </a:solidFill>
              </a:defRPr>
            </a:lvl3pPr>
            <a:lvl4pPr>
              <a:defRPr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5BB0C9-9766-9940-2CD9-773B348568E6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28650" y="2471574"/>
            <a:ext cx="7886700" cy="500226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AA834B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508E5F6-FBDB-B9F1-DC6B-59B2CE6298CC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28650" y="5089941"/>
            <a:ext cx="7886700" cy="1529180"/>
          </a:xfrm>
        </p:spPr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  <a:lvl2pPr>
              <a:defRPr>
                <a:solidFill>
                  <a:srgbClr val="F4F2EA"/>
                </a:solidFill>
              </a:defRPr>
            </a:lvl2pPr>
            <a:lvl3pPr>
              <a:defRPr>
                <a:solidFill>
                  <a:srgbClr val="F4F2EA"/>
                </a:solidFill>
              </a:defRPr>
            </a:lvl3pPr>
            <a:lvl4pPr>
              <a:defRPr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68C53119-EAF3-FBE1-6552-2CE72D3A89F1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628650" y="4566821"/>
            <a:ext cx="7886700" cy="500226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AA834B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203491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2_Content with Imagem, Brow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A6841F-7C7E-33E1-3508-72B39B9937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2" y="453607"/>
            <a:ext cx="3503006" cy="1070811"/>
          </a:xfrm>
        </p:spPr>
        <p:txBody>
          <a:bodyPr anchor="b"/>
          <a:lstStyle>
            <a:lvl1pPr>
              <a:defRPr sz="2400">
                <a:solidFill>
                  <a:srgbClr val="F4F2EA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ABB9CE2-C1E2-6E8C-C3BB-0A26FC855D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764505" y="0"/>
            <a:ext cx="4379495" cy="68580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D80E13-99ED-9816-93DD-61169F3D65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2" y="1913021"/>
            <a:ext cx="3503006" cy="733926"/>
          </a:xfrm>
        </p:spPr>
        <p:txBody>
          <a:bodyPr anchor="ctr"/>
          <a:lstStyle>
            <a:lvl1pPr marL="0" indent="0">
              <a:buNone/>
              <a:defRPr sz="1200">
                <a:solidFill>
                  <a:srgbClr val="F4F2EA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BD6C8ACD-8670-9583-9114-2B608F302A0F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629841" y="3062037"/>
            <a:ext cx="3503006" cy="733926"/>
          </a:xfrm>
        </p:spPr>
        <p:txBody>
          <a:bodyPr anchor="ctr"/>
          <a:lstStyle>
            <a:lvl1pPr marL="0" indent="0">
              <a:buNone/>
              <a:defRPr sz="1200">
                <a:solidFill>
                  <a:srgbClr val="F4F2EA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61C721D4-FC58-E108-8BE4-5D96653FA827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629840" y="4297279"/>
            <a:ext cx="3503006" cy="733926"/>
          </a:xfrm>
        </p:spPr>
        <p:txBody>
          <a:bodyPr anchor="ctr"/>
          <a:lstStyle>
            <a:lvl1pPr marL="0" indent="0">
              <a:buNone/>
              <a:defRPr sz="1200">
                <a:solidFill>
                  <a:srgbClr val="F4F2EA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8677E9E2-F22E-C310-AD2E-90B93578A5F7}"/>
              </a:ext>
            </a:extLst>
          </p:cNvPr>
          <p:cNvSpPr>
            <a:spLocks noGrp="1"/>
          </p:cNvSpPr>
          <p:nvPr>
            <p:ph type="body" sz="half" idx="12"/>
          </p:nvPr>
        </p:nvSpPr>
        <p:spPr>
          <a:xfrm>
            <a:off x="629840" y="5532521"/>
            <a:ext cx="3503006" cy="733926"/>
          </a:xfrm>
        </p:spPr>
        <p:txBody>
          <a:bodyPr anchor="ctr"/>
          <a:lstStyle>
            <a:lvl1pPr marL="0" indent="0">
              <a:buNone/>
              <a:defRPr sz="1200">
                <a:solidFill>
                  <a:srgbClr val="F4F2EA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51178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3_Content with Imagem, Gree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A6841F-7C7E-33E1-3508-72B39B9937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2" y="453607"/>
            <a:ext cx="3503006" cy="1070811"/>
          </a:xfrm>
        </p:spPr>
        <p:txBody>
          <a:bodyPr anchor="b"/>
          <a:lstStyle>
            <a:lvl1pPr>
              <a:defRPr sz="2400">
                <a:solidFill>
                  <a:srgbClr val="F4F2EA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ABB9CE2-C1E2-6E8C-C3BB-0A26FC855D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764505" y="0"/>
            <a:ext cx="4379495" cy="68580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D80E13-99ED-9816-93DD-61169F3D65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2" y="1913021"/>
            <a:ext cx="3503006" cy="733926"/>
          </a:xfrm>
        </p:spPr>
        <p:txBody>
          <a:bodyPr anchor="ctr"/>
          <a:lstStyle>
            <a:lvl1pPr marL="0" indent="0">
              <a:buNone/>
              <a:defRPr sz="1200">
                <a:solidFill>
                  <a:srgbClr val="F4F2EA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BD6C8ACD-8670-9583-9114-2B608F302A0F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629841" y="3062037"/>
            <a:ext cx="3503006" cy="733926"/>
          </a:xfrm>
        </p:spPr>
        <p:txBody>
          <a:bodyPr anchor="ctr"/>
          <a:lstStyle>
            <a:lvl1pPr marL="0" indent="0">
              <a:buNone/>
              <a:defRPr sz="1200">
                <a:solidFill>
                  <a:srgbClr val="F4F2EA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61C721D4-FC58-E108-8BE4-5D96653FA827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629840" y="4297279"/>
            <a:ext cx="3503006" cy="733926"/>
          </a:xfrm>
        </p:spPr>
        <p:txBody>
          <a:bodyPr anchor="ctr"/>
          <a:lstStyle>
            <a:lvl1pPr marL="0" indent="0">
              <a:buNone/>
              <a:defRPr sz="1200">
                <a:solidFill>
                  <a:srgbClr val="F4F2EA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8677E9E2-F22E-C310-AD2E-90B93578A5F7}"/>
              </a:ext>
            </a:extLst>
          </p:cNvPr>
          <p:cNvSpPr>
            <a:spLocks noGrp="1"/>
          </p:cNvSpPr>
          <p:nvPr>
            <p:ph type="body" sz="half" idx="12"/>
          </p:nvPr>
        </p:nvSpPr>
        <p:spPr>
          <a:xfrm>
            <a:off x="629840" y="5532521"/>
            <a:ext cx="3503006" cy="733926"/>
          </a:xfrm>
        </p:spPr>
        <p:txBody>
          <a:bodyPr anchor="ctr"/>
          <a:lstStyle>
            <a:lvl1pPr marL="0" indent="0">
              <a:buNone/>
              <a:defRPr sz="1200">
                <a:solidFill>
                  <a:srgbClr val="F4F2EA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62019261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4_Content with Imagem, Blac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A6841F-7C7E-33E1-3508-72B39B9937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2" y="453607"/>
            <a:ext cx="3503006" cy="1070811"/>
          </a:xfrm>
        </p:spPr>
        <p:txBody>
          <a:bodyPr anchor="b"/>
          <a:lstStyle>
            <a:lvl1pPr>
              <a:defRPr sz="2400">
                <a:solidFill>
                  <a:srgbClr val="F4F2EA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ABB9CE2-C1E2-6E8C-C3BB-0A26FC855D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764505" y="0"/>
            <a:ext cx="4379495" cy="68580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D80E13-99ED-9816-93DD-61169F3D65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2" y="1913021"/>
            <a:ext cx="3503006" cy="733926"/>
          </a:xfrm>
        </p:spPr>
        <p:txBody>
          <a:bodyPr anchor="ctr"/>
          <a:lstStyle>
            <a:lvl1pPr marL="0" indent="0">
              <a:buNone/>
              <a:defRPr sz="1200">
                <a:solidFill>
                  <a:srgbClr val="F4F2EA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BD6C8ACD-8670-9583-9114-2B608F302A0F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629841" y="3062037"/>
            <a:ext cx="3503006" cy="733926"/>
          </a:xfrm>
        </p:spPr>
        <p:txBody>
          <a:bodyPr anchor="ctr"/>
          <a:lstStyle>
            <a:lvl1pPr marL="0" indent="0">
              <a:buNone/>
              <a:defRPr sz="1200">
                <a:solidFill>
                  <a:srgbClr val="F4F2EA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61C721D4-FC58-E108-8BE4-5D96653FA827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629840" y="4297279"/>
            <a:ext cx="3503006" cy="733926"/>
          </a:xfrm>
        </p:spPr>
        <p:txBody>
          <a:bodyPr anchor="ctr"/>
          <a:lstStyle>
            <a:lvl1pPr marL="0" indent="0">
              <a:buNone/>
              <a:defRPr sz="1200">
                <a:solidFill>
                  <a:srgbClr val="F4F2EA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8677E9E2-F22E-C310-AD2E-90B93578A5F7}"/>
              </a:ext>
            </a:extLst>
          </p:cNvPr>
          <p:cNvSpPr>
            <a:spLocks noGrp="1"/>
          </p:cNvSpPr>
          <p:nvPr>
            <p:ph type="body" sz="half" idx="12"/>
          </p:nvPr>
        </p:nvSpPr>
        <p:spPr>
          <a:xfrm>
            <a:off x="629840" y="5532521"/>
            <a:ext cx="3503006" cy="733926"/>
          </a:xfrm>
        </p:spPr>
        <p:txBody>
          <a:bodyPr anchor="ctr"/>
          <a:lstStyle>
            <a:lvl1pPr marL="0" indent="0">
              <a:buNone/>
              <a:defRPr sz="1200">
                <a:solidFill>
                  <a:srgbClr val="F4F2EA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58625052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5_Title and Content, Logo Crea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81038"/>
            <a:ext cx="7886700" cy="883068"/>
          </a:xfrm>
        </p:spPr>
        <p:txBody>
          <a:bodyPr/>
          <a:lstStyle>
            <a:lvl1pPr>
              <a:defRPr>
                <a:solidFill>
                  <a:srgbClr val="AA834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C729C08-9216-6A6E-4C50-2B3CC4DC6F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272796"/>
            <a:ext cx="7886700" cy="1096045"/>
          </a:xfrm>
        </p:spPr>
        <p:txBody>
          <a:bodyPr>
            <a:normAutofit/>
          </a:bodyPr>
          <a:lstStyle>
            <a:lvl1pPr>
              <a:defRPr sz="1350">
                <a:solidFill>
                  <a:srgbClr val="2E2E24"/>
                </a:solidFill>
              </a:defRPr>
            </a:lvl1pPr>
            <a:lvl2pPr>
              <a:defRPr sz="1200">
                <a:solidFill>
                  <a:srgbClr val="2E2E24"/>
                </a:solidFill>
              </a:defRPr>
            </a:lvl2pPr>
            <a:lvl3pPr>
              <a:defRPr sz="1050">
                <a:solidFill>
                  <a:srgbClr val="2E2E24"/>
                </a:solidFill>
              </a:defRPr>
            </a:lvl3pPr>
            <a:lvl4pPr>
              <a:defRPr sz="900">
                <a:solidFill>
                  <a:srgbClr val="2E2E24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7185FBD9-C468-56C0-FB2E-0300AE885E80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28650" y="1845930"/>
            <a:ext cx="7886700" cy="391943"/>
          </a:xfrm>
        </p:spPr>
        <p:txBody>
          <a:bodyPr anchor="b"/>
          <a:lstStyle>
            <a:lvl1pPr marL="0" indent="0">
              <a:buNone/>
              <a:defRPr sz="1200" b="1">
                <a:solidFill>
                  <a:srgbClr val="2E2E24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A0FBBECD-9B76-8A58-9E92-0840EF67D837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28650" y="3951787"/>
            <a:ext cx="7886700" cy="1096045"/>
          </a:xfrm>
        </p:spPr>
        <p:txBody>
          <a:bodyPr>
            <a:normAutofit/>
          </a:bodyPr>
          <a:lstStyle>
            <a:lvl1pPr>
              <a:defRPr sz="1350">
                <a:solidFill>
                  <a:srgbClr val="2E2E24"/>
                </a:solidFill>
              </a:defRPr>
            </a:lvl1pPr>
            <a:lvl2pPr>
              <a:defRPr sz="1200">
                <a:solidFill>
                  <a:srgbClr val="2E2E24"/>
                </a:solidFill>
              </a:defRPr>
            </a:lvl2pPr>
            <a:lvl3pPr>
              <a:defRPr sz="1050">
                <a:solidFill>
                  <a:srgbClr val="2E2E24"/>
                </a:solidFill>
              </a:defRPr>
            </a:lvl3pPr>
            <a:lvl4pPr>
              <a:defRPr sz="900">
                <a:solidFill>
                  <a:srgbClr val="2E2E24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DC045DDF-102D-FF62-0D39-7EEE0701F0D0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628650" y="3524921"/>
            <a:ext cx="7886700" cy="391943"/>
          </a:xfrm>
        </p:spPr>
        <p:txBody>
          <a:bodyPr anchor="b"/>
          <a:lstStyle>
            <a:lvl1pPr marL="0" indent="0">
              <a:buNone/>
              <a:defRPr sz="1200" b="1">
                <a:solidFill>
                  <a:srgbClr val="2E2E24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CC20393-11FB-E83E-04AA-CF0A2C46339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8650" y="5640972"/>
            <a:ext cx="7886700" cy="1096045"/>
          </a:xfrm>
        </p:spPr>
        <p:txBody>
          <a:bodyPr>
            <a:normAutofit/>
          </a:bodyPr>
          <a:lstStyle>
            <a:lvl1pPr>
              <a:defRPr sz="1350">
                <a:solidFill>
                  <a:srgbClr val="2E2E24"/>
                </a:solidFill>
              </a:defRPr>
            </a:lvl1pPr>
            <a:lvl2pPr>
              <a:defRPr sz="1200">
                <a:solidFill>
                  <a:srgbClr val="2E2E24"/>
                </a:solidFill>
              </a:defRPr>
            </a:lvl2pPr>
            <a:lvl3pPr>
              <a:defRPr sz="1050">
                <a:solidFill>
                  <a:srgbClr val="2E2E24"/>
                </a:solidFill>
              </a:defRPr>
            </a:lvl3pPr>
            <a:lvl4pPr>
              <a:defRPr sz="900">
                <a:solidFill>
                  <a:srgbClr val="2E2E24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EFAC552E-6B1B-E1D2-A279-80645525C63D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628650" y="5214106"/>
            <a:ext cx="7886700" cy="391943"/>
          </a:xfrm>
        </p:spPr>
        <p:txBody>
          <a:bodyPr anchor="b"/>
          <a:lstStyle>
            <a:lvl1pPr marL="0" indent="0">
              <a:buNone/>
              <a:defRPr sz="1200" b="1">
                <a:solidFill>
                  <a:srgbClr val="2E2E24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3336045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6_Title and Content, Logo Brow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81038"/>
            <a:ext cx="7886700" cy="883068"/>
          </a:xfrm>
        </p:spPr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C729C08-9216-6A6E-4C50-2B3CC4DC6F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272796"/>
            <a:ext cx="7886700" cy="1096045"/>
          </a:xfrm>
        </p:spPr>
        <p:txBody>
          <a:bodyPr>
            <a:normAutofit/>
          </a:bodyPr>
          <a:lstStyle>
            <a:lvl1pPr>
              <a:defRPr sz="1350">
                <a:solidFill>
                  <a:srgbClr val="F4F2EA"/>
                </a:solidFill>
              </a:defRPr>
            </a:lvl1pPr>
            <a:lvl2pPr>
              <a:defRPr sz="1200">
                <a:solidFill>
                  <a:srgbClr val="F4F2EA"/>
                </a:solidFill>
              </a:defRPr>
            </a:lvl2pPr>
            <a:lvl3pPr>
              <a:defRPr sz="1050">
                <a:solidFill>
                  <a:srgbClr val="F4F2EA"/>
                </a:solidFill>
              </a:defRPr>
            </a:lvl3pPr>
            <a:lvl4pPr>
              <a:defRPr sz="900"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7185FBD9-C468-56C0-FB2E-0300AE885E80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28650" y="1845930"/>
            <a:ext cx="7886700" cy="391943"/>
          </a:xfrm>
        </p:spPr>
        <p:txBody>
          <a:bodyPr anchor="b"/>
          <a:lstStyle>
            <a:lvl1pPr marL="0" indent="0">
              <a:buNone/>
              <a:defRPr sz="1200" b="1">
                <a:solidFill>
                  <a:srgbClr val="F4F2E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A0FBBECD-9B76-8A58-9E92-0840EF67D837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28650" y="3951787"/>
            <a:ext cx="7886700" cy="1096045"/>
          </a:xfrm>
        </p:spPr>
        <p:txBody>
          <a:bodyPr>
            <a:normAutofit/>
          </a:bodyPr>
          <a:lstStyle>
            <a:lvl1pPr>
              <a:defRPr sz="1350">
                <a:solidFill>
                  <a:srgbClr val="F4F2EA"/>
                </a:solidFill>
              </a:defRPr>
            </a:lvl1pPr>
            <a:lvl2pPr>
              <a:defRPr sz="1200">
                <a:solidFill>
                  <a:srgbClr val="F4F2EA"/>
                </a:solidFill>
              </a:defRPr>
            </a:lvl2pPr>
            <a:lvl3pPr>
              <a:defRPr sz="1050">
                <a:solidFill>
                  <a:srgbClr val="F4F2EA"/>
                </a:solidFill>
              </a:defRPr>
            </a:lvl3pPr>
            <a:lvl4pPr>
              <a:defRPr sz="900"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DC045DDF-102D-FF62-0D39-7EEE0701F0D0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628650" y="3524921"/>
            <a:ext cx="7886700" cy="391943"/>
          </a:xfrm>
        </p:spPr>
        <p:txBody>
          <a:bodyPr anchor="b"/>
          <a:lstStyle>
            <a:lvl1pPr marL="0" indent="0">
              <a:buNone/>
              <a:defRPr sz="1200" b="1">
                <a:solidFill>
                  <a:srgbClr val="F4F2E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CC20393-11FB-E83E-04AA-CF0A2C46339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8650" y="5640972"/>
            <a:ext cx="7886700" cy="1096045"/>
          </a:xfrm>
        </p:spPr>
        <p:txBody>
          <a:bodyPr>
            <a:normAutofit/>
          </a:bodyPr>
          <a:lstStyle>
            <a:lvl1pPr>
              <a:defRPr sz="1350">
                <a:solidFill>
                  <a:srgbClr val="F4F2EA"/>
                </a:solidFill>
              </a:defRPr>
            </a:lvl1pPr>
            <a:lvl2pPr>
              <a:defRPr sz="1200">
                <a:solidFill>
                  <a:srgbClr val="F4F2EA"/>
                </a:solidFill>
              </a:defRPr>
            </a:lvl2pPr>
            <a:lvl3pPr>
              <a:defRPr sz="1050">
                <a:solidFill>
                  <a:srgbClr val="F4F2EA"/>
                </a:solidFill>
              </a:defRPr>
            </a:lvl3pPr>
            <a:lvl4pPr>
              <a:defRPr sz="900"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EFAC552E-6B1B-E1D2-A279-80645525C63D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628650" y="5214106"/>
            <a:ext cx="7886700" cy="391943"/>
          </a:xfrm>
        </p:spPr>
        <p:txBody>
          <a:bodyPr anchor="b"/>
          <a:lstStyle>
            <a:lvl1pPr marL="0" indent="0">
              <a:buNone/>
              <a:defRPr sz="1200" b="1">
                <a:solidFill>
                  <a:srgbClr val="F4F2E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4606668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7_Title and Content, Logo Gree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81038"/>
            <a:ext cx="7886700" cy="883068"/>
          </a:xfrm>
        </p:spPr>
        <p:txBody>
          <a:bodyPr/>
          <a:lstStyle>
            <a:lvl1pPr>
              <a:defRPr>
                <a:solidFill>
                  <a:srgbClr val="AA834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C729C08-9216-6A6E-4C50-2B3CC4DC6F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272796"/>
            <a:ext cx="7886700" cy="1096045"/>
          </a:xfrm>
        </p:spPr>
        <p:txBody>
          <a:bodyPr>
            <a:normAutofit/>
          </a:bodyPr>
          <a:lstStyle>
            <a:lvl1pPr>
              <a:defRPr sz="1350">
                <a:solidFill>
                  <a:srgbClr val="F4F2EA"/>
                </a:solidFill>
              </a:defRPr>
            </a:lvl1pPr>
            <a:lvl2pPr>
              <a:defRPr sz="1200">
                <a:solidFill>
                  <a:srgbClr val="F4F2EA"/>
                </a:solidFill>
              </a:defRPr>
            </a:lvl2pPr>
            <a:lvl3pPr>
              <a:defRPr sz="1050">
                <a:solidFill>
                  <a:srgbClr val="F4F2EA"/>
                </a:solidFill>
              </a:defRPr>
            </a:lvl3pPr>
            <a:lvl4pPr>
              <a:defRPr sz="900"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7185FBD9-C468-56C0-FB2E-0300AE885E80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28650" y="1845930"/>
            <a:ext cx="7886700" cy="391943"/>
          </a:xfrm>
        </p:spPr>
        <p:txBody>
          <a:bodyPr anchor="b"/>
          <a:lstStyle>
            <a:lvl1pPr marL="0" indent="0">
              <a:buNone/>
              <a:defRPr sz="1200" b="1">
                <a:solidFill>
                  <a:srgbClr val="F4F2E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A0FBBECD-9B76-8A58-9E92-0840EF67D837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28650" y="3951787"/>
            <a:ext cx="7886700" cy="1096045"/>
          </a:xfrm>
        </p:spPr>
        <p:txBody>
          <a:bodyPr>
            <a:normAutofit/>
          </a:bodyPr>
          <a:lstStyle>
            <a:lvl1pPr>
              <a:defRPr sz="1350">
                <a:solidFill>
                  <a:srgbClr val="F4F2EA"/>
                </a:solidFill>
              </a:defRPr>
            </a:lvl1pPr>
            <a:lvl2pPr>
              <a:defRPr sz="1200">
                <a:solidFill>
                  <a:srgbClr val="F4F2EA"/>
                </a:solidFill>
              </a:defRPr>
            </a:lvl2pPr>
            <a:lvl3pPr>
              <a:defRPr sz="1050">
                <a:solidFill>
                  <a:srgbClr val="F4F2EA"/>
                </a:solidFill>
              </a:defRPr>
            </a:lvl3pPr>
            <a:lvl4pPr>
              <a:defRPr sz="900"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DC045DDF-102D-FF62-0D39-7EEE0701F0D0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628650" y="3524921"/>
            <a:ext cx="7886700" cy="391943"/>
          </a:xfrm>
        </p:spPr>
        <p:txBody>
          <a:bodyPr anchor="b"/>
          <a:lstStyle>
            <a:lvl1pPr marL="0" indent="0">
              <a:buNone/>
              <a:defRPr sz="1200" b="1">
                <a:solidFill>
                  <a:srgbClr val="F4F2E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CC20393-11FB-E83E-04AA-CF0A2C46339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8650" y="5640972"/>
            <a:ext cx="7886700" cy="1096045"/>
          </a:xfrm>
        </p:spPr>
        <p:txBody>
          <a:bodyPr>
            <a:normAutofit/>
          </a:bodyPr>
          <a:lstStyle>
            <a:lvl1pPr>
              <a:defRPr sz="1350">
                <a:solidFill>
                  <a:srgbClr val="F4F2EA"/>
                </a:solidFill>
              </a:defRPr>
            </a:lvl1pPr>
            <a:lvl2pPr>
              <a:defRPr sz="1200">
                <a:solidFill>
                  <a:srgbClr val="F4F2EA"/>
                </a:solidFill>
              </a:defRPr>
            </a:lvl2pPr>
            <a:lvl3pPr>
              <a:defRPr sz="1050">
                <a:solidFill>
                  <a:srgbClr val="F4F2EA"/>
                </a:solidFill>
              </a:defRPr>
            </a:lvl3pPr>
            <a:lvl4pPr>
              <a:defRPr sz="900"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EFAC552E-6B1B-E1D2-A279-80645525C63D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628650" y="5214106"/>
            <a:ext cx="7886700" cy="391943"/>
          </a:xfrm>
        </p:spPr>
        <p:txBody>
          <a:bodyPr anchor="b"/>
          <a:lstStyle>
            <a:lvl1pPr marL="0" indent="0">
              <a:buNone/>
              <a:defRPr sz="1200" b="1">
                <a:solidFill>
                  <a:srgbClr val="F4F2E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55685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io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9FF79A-4C1F-053C-4EC9-9C7030ADB8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0" y="184646"/>
            <a:ext cx="3943350" cy="1325563"/>
          </a:xfrm>
        </p:spPr>
        <p:txBody>
          <a:bodyPr anchor="b">
            <a:normAutofit/>
          </a:bodyPr>
          <a:lstStyle>
            <a:lvl1pPr>
              <a:defRPr sz="4050">
                <a:solidFill>
                  <a:srgbClr val="F4F2EA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A26F40-9326-9602-5A76-D355089E17F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367463" cy="6858000"/>
          </a:xfrm>
        </p:spPr>
        <p:txBody>
          <a:bodyPr/>
          <a:lstStyle/>
          <a:p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542DF41-836F-A55D-6351-2A6E5246B94F}"/>
              </a:ext>
            </a:extLst>
          </p:cNvPr>
          <p:cNvGrpSpPr/>
          <p:nvPr userDrawn="1"/>
        </p:nvGrpSpPr>
        <p:grpSpPr>
          <a:xfrm>
            <a:off x="4572000" y="1690688"/>
            <a:ext cx="3943350" cy="781550"/>
            <a:chOff x="6096000" y="1690688"/>
            <a:chExt cx="5257800" cy="781550"/>
          </a:xfrm>
        </p:grpSpPr>
        <p:sp>
          <p:nvSpPr>
            <p:cNvPr id="17" name="Title 1">
              <a:extLst>
                <a:ext uri="{FF2B5EF4-FFF2-40B4-BE49-F238E27FC236}">
                  <a16:creationId xmlns:a16="http://schemas.microsoft.com/office/drawing/2014/main" id="{400C8BDF-1266-AD56-02DF-541EF08C9483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6096000" y="1690688"/>
              <a:ext cx="5257800" cy="390775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bg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endParaRPr lang="en-US" sz="1875" dirty="0">
                <a:solidFill>
                  <a:srgbClr val="AA834B"/>
                </a:solidFill>
                <a:latin typeface="Optima LT Std" panose="020B0502050508020304" pitchFamily="34" charset="0"/>
              </a:endParaRPr>
            </a:p>
          </p:txBody>
        </p:sp>
        <p:sp>
          <p:nvSpPr>
            <p:cNvPr id="18" name="Title 1">
              <a:extLst>
                <a:ext uri="{FF2B5EF4-FFF2-40B4-BE49-F238E27FC236}">
                  <a16:creationId xmlns:a16="http://schemas.microsoft.com/office/drawing/2014/main" id="{3DED739C-30E5-CE0C-2A3E-E89C9CED1185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6096000" y="2081463"/>
              <a:ext cx="5257800" cy="390775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bg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endParaRPr lang="en-US" sz="1500" dirty="0">
                <a:solidFill>
                  <a:srgbClr val="AA834B"/>
                </a:solidFill>
                <a:latin typeface="Optima LT Std" panose="020B0502050508020304" pitchFamily="34" charset="0"/>
              </a:endParaRPr>
            </a:p>
          </p:txBody>
        </p:sp>
      </p:grpSp>
      <p:sp>
        <p:nvSpPr>
          <p:cNvPr id="26" name="Subtitle 2">
            <a:extLst>
              <a:ext uri="{FF2B5EF4-FFF2-40B4-BE49-F238E27FC236}">
                <a16:creationId xmlns:a16="http://schemas.microsoft.com/office/drawing/2014/main" id="{A95D6B0F-8143-2609-6B00-8842829B4F8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72000" y="1614087"/>
            <a:ext cx="3943350" cy="390776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 spc="143" baseline="0">
                <a:solidFill>
                  <a:srgbClr val="AA834B"/>
                </a:solidFill>
                <a:latin typeface="Optima LT Std" panose="020B05020505080203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AE8AC89D-3B4B-F03A-F526-AD3AEF6A3BE6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635166" y="2645455"/>
            <a:ext cx="3943350" cy="894012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rgbClr val="F4F2EA"/>
                </a:solidFill>
              </a:defRPr>
            </a:lvl1pPr>
            <a:lvl2pPr marL="342900" indent="0">
              <a:buNone/>
              <a:defRPr>
                <a:solidFill>
                  <a:srgbClr val="F4F2EA"/>
                </a:solidFill>
              </a:defRPr>
            </a:lvl2pPr>
            <a:lvl3pPr marL="685800" indent="0">
              <a:buNone/>
              <a:defRPr>
                <a:solidFill>
                  <a:srgbClr val="F4F2EA"/>
                </a:solidFill>
              </a:defRPr>
            </a:lvl3pPr>
            <a:lvl4pPr marL="1028700" indent="0">
              <a:buNone/>
              <a:defRPr>
                <a:solidFill>
                  <a:srgbClr val="F4F2EA"/>
                </a:solidFill>
              </a:defRPr>
            </a:lvl4pPr>
            <a:lvl5pPr marL="1371600" indent="0">
              <a:buNone/>
              <a:defRPr>
                <a:solidFill>
                  <a:srgbClr val="F4F2E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C3C0B61C-3980-BE26-458D-43BAC57CD594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4635166" y="3868665"/>
            <a:ext cx="3943350" cy="894012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rgbClr val="F4F2EA"/>
                </a:solidFill>
              </a:defRPr>
            </a:lvl1pPr>
            <a:lvl2pPr marL="342900" indent="0">
              <a:buNone/>
              <a:defRPr>
                <a:solidFill>
                  <a:srgbClr val="F4F2EA"/>
                </a:solidFill>
              </a:defRPr>
            </a:lvl2pPr>
            <a:lvl3pPr marL="685800" indent="0">
              <a:buNone/>
              <a:defRPr>
                <a:solidFill>
                  <a:srgbClr val="F4F2EA"/>
                </a:solidFill>
              </a:defRPr>
            </a:lvl3pPr>
            <a:lvl4pPr marL="1028700" indent="0">
              <a:buNone/>
              <a:defRPr>
                <a:solidFill>
                  <a:srgbClr val="F4F2EA"/>
                </a:solidFill>
              </a:defRPr>
            </a:lvl4pPr>
            <a:lvl5pPr marL="1371600" indent="0">
              <a:buNone/>
              <a:defRPr>
                <a:solidFill>
                  <a:srgbClr val="F4F2E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4F10A4D8-2048-F4AF-96FD-79A9EEC8C4A3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4635166" y="5091875"/>
            <a:ext cx="3943350" cy="894012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rgbClr val="F4F2EA"/>
                </a:solidFill>
              </a:defRPr>
            </a:lvl1pPr>
            <a:lvl2pPr marL="342900" indent="0">
              <a:buNone/>
              <a:defRPr>
                <a:solidFill>
                  <a:srgbClr val="F4F2EA"/>
                </a:solidFill>
              </a:defRPr>
            </a:lvl2pPr>
            <a:lvl3pPr marL="685800" indent="0">
              <a:buNone/>
              <a:defRPr>
                <a:solidFill>
                  <a:srgbClr val="F4F2EA"/>
                </a:solidFill>
              </a:defRPr>
            </a:lvl3pPr>
            <a:lvl4pPr marL="1028700" indent="0">
              <a:buNone/>
              <a:defRPr>
                <a:solidFill>
                  <a:srgbClr val="F4F2EA"/>
                </a:solidFill>
              </a:defRPr>
            </a:lvl4pPr>
            <a:lvl5pPr marL="1371600" indent="0">
              <a:buNone/>
              <a:defRPr>
                <a:solidFill>
                  <a:srgbClr val="F4F2E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2541E56E-217D-27E4-B742-ACF134FE0F0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72000" y="2033695"/>
            <a:ext cx="3756860" cy="390776"/>
          </a:xfrm>
        </p:spPr>
        <p:txBody>
          <a:bodyPr anchor="t">
            <a:normAutofit/>
          </a:bodyPr>
          <a:lstStyle>
            <a:lvl1pPr marL="0" indent="0">
              <a:buNone/>
              <a:defRPr sz="1050" spc="143" baseline="0">
                <a:solidFill>
                  <a:srgbClr val="AA834B"/>
                </a:solidFill>
                <a:latin typeface="Optima LT Std" panose="020B05020505080203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3498444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8_Title and Content, Logo Blac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81038"/>
            <a:ext cx="7886700" cy="883068"/>
          </a:xfrm>
        </p:spPr>
        <p:txBody>
          <a:bodyPr/>
          <a:lstStyle>
            <a:lvl1pPr>
              <a:defRPr>
                <a:solidFill>
                  <a:srgbClr val="AA834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C729C08-9216-6A6E-4C50-2B3CC4DC6F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272796"/>
            <a:ext cx="7886700" cy="1096045"/>
          </a:xfrm>
        </p:spPr>
        <p:txBody>
          <a:bodyPr>
            <a:normAutofit/>
          </a:bodyPr>
          <a:lstStyle>
            <a:lvl1pPr>
              <a:defRPr sz="1350">
                <a:solidFill>
                  <a:srgbClr val="F4F2EA"/>
                </a:solidFill>
              </a:defRPr>
            </a:lvl1pPr>
            <a:lvl2pPr>
              <a:defRPr sz="1200">
                <a:solidFill>
                  <a:srgbClr val="F4F2EA"/>
                </a:solidFill>
              </a:defRPr>
            </a:lvl2pPr>
            <a:lvl3pPr>
              <a:defRPr sz="1050">
                <a:solidFill>
                  <a:srgbClr val="F4F2EA"/>
                </a:solidFill>
              </a:defRPr>
            </a:lvl3pPr>
            <a:lvl4pPr>
              <a:defRPr sz="900"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7185FBD9-C468-56C0-FB2E-0300AE885E80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28650" y="1845930"/>
            <a:ext cx="7886700" cy="391943"/>
          </a:xfrm>
        </p:spPr>
        <p:txBody>
          <a:bodyPr anchor="b"/>
          <a:lstStyle>
            <a:lvl1pPr marL="0" indent="0">
              <a:buNone/>
              <a:defRPr sz="1200" b="1">
                <a:solidFill>
                  <a:srgbClr val="F4F2E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A0FBBECD-9B76-8A58-9E92-0840EF67D837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28650" y="3951787"/>
            <a:ext cx="7886700" cy="1096045"/>
          </a:xfrm>
        </p:spPr>
        <p:txBody>
          <a:bodyPr>
            <a:normAutofit/>
          </a:bodyPr>
          <a:lstStyle>
            <a:lvl1pPr>
              <a:defRPr sz="1350">
                <a:solidFill>
                  <a:srgbClr val="F4F2EA"/>
                </a:solidFill>
              </a:defRPr>
            </a:lvl1pPr>
            <a:lvl2pPr>
              <a:defRPr sz="1200">
                <a:solidFill>
                  <a:srgbClr val="F4F2EA"/>
                </a:solidFill>
              </a:defRPr>
            </a:lvl2pPr>
            <a:lvl3pPr>
              <a:defRPr sz="1050">
                <a:solidFill>
                  <a:srgbClr val="F4F2EA"/>
                </a:solidFill>
              </a:defRPr>
            </a:lvl3pPr>
            <a:lvl4pPr>
              <a:defRPr sz="900"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DC045DDF-102D-FF62-0D39-7EEE0701F0D0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628650" y="3524921"/>
            <a:ext cx="7886700" cy="391943"/>
          </a:xfrm>
        </p:spPr>
        <p:txBody>
          <a:bodyPr anchor="b"/>
          <a:lstStyle>
            <a:lvl1pPr marL="0" indent="0">
              <a:buNone/>
              <a:defRPr sz="1200" b="1">
                <a:solidFill>
                  <a:srgbClr val="F4F2E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CC20393-11FB-E83E-04AA-CF0A2C46339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8650" y="5640972"/>
            <a:ext cx="7886700" cy="1096045"/>
          </a:xfrm>
        </p:spPr>
        <p:txBody>
          <a:bodyPr>
            <a:normAutofit/>
          </a:bodyPr>
          <a:lstStyle>
            <a:lvl1pPr>
              <a:defRPr sz="1350">
                <a:solidFill>
                  <a:srgbClr val="F4F2EA"/>
                </a:solidFill>
              </a:defRPr>
            </a:lvl1pPr>
            <a:lvl2pPr>
              <a:defRPr sz="1200">
                <a:solidFill>
                  <a:srgbClr val="F4F2EA"/>
                </a:solidFill>
              </a:defRPr>
            </a:lvl2pPr>
            <a:lvl3pPr>
              <a:defRPr sz="1050">
                <a:solidFill>
                  <a:srgbClr val="F4F2EA"/>
                </a:solidFill>
              </a:defRPr>
            </a:lvl3pPr>
            <a:lvl4pPr>
              <a:defRPr sz="900"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EFAC552E-6B1B-E1D2-A279-80645525C63D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628650" y="5214106"/>
            <a:ext cx="7886700" cy="391943"/>
          </a:xfrm>
        </p:spPr>
        <p:txBody>
          <a:bodyPr anchor="b"/>
          <a:lstStyle>
            <a:lvl1pPr marL="0" indent="0">
              <a:buNone/>
              <a:defRPr sz="1200" b="1">
                <a:solidFill>
                  <a:srgbClr val="F4F2E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1469120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7939AD-73B6-2337-D53D-E5266B5BBD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04762" y="4589464"/>
            <a:ext cx="5134477" cy="1500187"/>
          </a:xfrm>
        </p:spPr>
        <p:txBody>
          <a:bodyPr>
            <a:normAutofit/>
          </a:bodyPr>
          <a:lstStyle>
            <a:lvl1pPr marL="0" indent="0" algn="ctr">
              <a:buNone/>
              <a:defRPr sz="1650">
                <a:solidFill>
                  <a:srgbClr val="F4F2EA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2040459D-D362-7F27-0BBD-BE3E92C869EF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3552323" y="1118940"/>
            <a:ext cx="2039354" cy="2045368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631448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2B9C19-1A9B-39C1-AFC4-D94E14D1B9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2834786"/>
            <a:ext cx="6858000" cy="2387600"/>
          </a:xfrm>
        </p:spPr>
        <p:txBody>
          <a:bodyPr anchor="b"/>
          <a:lstStyle>
            <a:lvl1pPr algn="ctr">
              <a:defRPr sz="4500">
                <a:solidFill>
                  <a:srgbClr val="F4F2E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B66CA3-3366-0906-3BA8-B6FEE50987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5403273"/>
            <a:ext cx="6858000" cy="694113"/>
          </a:xfrm>
        </p:spPr>
        <p:txBody>
          <a:bodyPr/>
          <a:lstStyle>
            <a:lvl1pPr marL="0" indent="0" algn="ctr">
              <a:buNone/>
              <a:defRPr sz="1800" i="1">
                <a:solidFill>
                  <a:srgbClr val="F4F2EA"/>
                </a:soli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3724127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o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9FF79A-4C1F-053C-4EC9-9C7030ADB8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0" y="184646"/>
            <a:ext cx="3943350" cy="1325563"/>
          </a:xfrm>
        </p:spPr>
        <p:txBody>
          <a:bodyPr anchor="b">
            <a:normAutofit/>
          </a:bodyPr>
          <a:lstStyle>
            <a:lvl1pPr>
              <a:defRPr sz="4050">
                <a:solidFill>
                  <a:srgbClr val="F4F2EA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A26F40-9326-9602-5A76-D355089E17F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367463" cy="6858000"/>
          </a:xfrm>
        </p:spPr>
        <p:txBody>
          <a:bodyPr/>
          <a:lstStyle/>
          <a:p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542DF41-836F-A55D-6351-2A6E5246B94F}"/>
              </a:ext>
            </a:extLst>
          </p:cNvPr>
          <p:cNvGrpSpPr/>
          <p:nvPr/>
        </p:nvGrpSpPr>
        <p:grpSpPr>
          <a:xfrm>
            <a:off x="4572000" y="1690688"/>
            <a:ext cx="3943350" cy="781550"/>
            <a:chOff x="6096000" y="1690688"/>
            <a:chExt cx="5257800" cy="781550"/>
          </a:xfrm>
        </p:grpSpPr>
        <p:sp>
          <p:nvSpPr>
            <p:cNvPr id="17" name="Title 1">
              <a:extLst>
                <a:ext uri="{FF2B5EF4-FFF2-40B4-BE49-F238E27FC236}">
                  <a16:creationId xmlns:a16="http://schemas.microsoft.com/office/drawing/2014/main" id="{400C8BDF-1266-AD56-02DF-541EF08C9483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6096000" y="1690688"/>
              <a:ext cx="5257800" cy="390775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bg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endParaRPr lang="en-US" sz="1875" dirty="0">
                <a:solidFill>
                  <a:srgbClr val="AA834B"/>
                </a:solidFill>
                <a:latin typeface="Optima LT Std" panose="020B0502050508020304" pitchFamily="34" charset="0"/>
              </a:endParaRPr>
            </a:p>
          </p:txBody>
        </p:sp>
        <p:sp>
          <p:nvSpPr>
            <p:cNvPr id="18" name="Title 1">
              <a:extLst>
                <a:ext uri="{FF2B5EF4-FFF2-40B4-BE49-F238E27FC236}">
                  <a16:creationId xmlns:a16="http://schemas.microsoft.com/office/drawing/2014/main" id="{3DED739C-30E5-CE0C-2A3E-E89C9CED1185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6096000" y="2081463"/>
              <a:ext cx="5257800" cy="390775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bg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endParaRPr lang="en-US" sz="1500" dirty="0">
                <a:solidFill>
                  <a:srgbClr val="AA834B"/>
                </a:solidFill>
                <a:latin typeface="Optima LT Std" panose="020B0502050508020304" pitchFamily="34" charset="0"/>
              </a:endParaRPr>
            </a:p>
          </p:txBody>
        </p:sp>
      </p:grpSp>
      <p:sp>
        <p:nvSpPr>
          <p:cNvPr id="26" name="Subtitle 2">
            <a:extLst>
              <a:ext uri="{FF2B5EF4-FFF2-40B4-BE49-F238E27FC236}">
                <a16:creationId xmlns:a16="http://schemas.microsoft.com/office/drawing/2014/main" id="{A95D6B0F-8143-2609-6B00-8842829B4F8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72000" y="1614087"/>
            <a:ext cx="3943350" cy="390776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 spc="143" baseline="0">
                <a:solidFill>
                  <a:srgbClr val="AA834B"/>
                </a:solidFill>
                <a:latin typeface="Optima LT Std" panose="020B05020505080203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AE8AC89D-3B4B-F03A-F526-AD3AEF6A3BE6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635166" y="2645455"/>
            <a:ext cx="3943350" cy="894012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rgbClr val="F4F2EA"/>
                </a:solidFill>
              </a:defRPr>
            </a:lvl1pPr>
            <a:lvl2pPr marL="342900" indent="0">
              <a:buNone/>
              <a:defRPr>
                <a:solidFill>
                  <a:srgbClr val="F4F2EA"/>
                </a:solidFill>
              </a:defRPr>
            </a:lvl2pPr>
            <a:lvl3pPr marL="685800" indent="0">
              <a:buNone/>
              <a:defRPr>
                <a:solidFill>
                  <a:srgbClr val="F4F2EA"/>
                </a:solidFill>
              </a:defRPr>
            </a:lvl3pPr>
            <a:lvl4pPr marL="1028700" indent="0">
              <a:buNone/>
              <a:defRPr>
                <a:solidFill>
                  <a:srgbClr val="F4F2EA"/>
                </a:solidFill>
              </a:defRPr>
            </a:lvl4pPr>
            <a:lvl5pPr marL="1371600" indent="0">
              <a:buNone/>
              <a:defRPr>
                <a:solidFill>
                  <a:srgbClr val="F4F2E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C3C0B61C-3980-BE26-458D-43BAC57CD594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4635166" y="3868665"/>
            <a:ext cx="3943350" cy="894012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rgbClr val="F4F2EA"/>
                </a:solidFill>
              </a:defRPr>
            </a:lvl1pPr>
            <a:lvl2pPr marL="342900" indent="0">
              <a:buNone/>
              <a:defRPr>
                <a:solidFill>
                  <a:srgbClr val="F4F2EA"/>
                </a:solidFill>
              </a:defRPr>
            </a:lvl2pPr>
            <a:lvl3pPr marL="685800" indent="0">
              <a:buNone/>
              <a:defRPr>
                <a:solidFill>
                  <a:srgbClr val="F4F2EA"/>
                </a:solidFill>
              </a:defRPr>
            </a:lvl3pPr>
            <a:lvl4pPr marL="1028700" indent="0">
              <a:buNone/>
              <a:defRPr>
                <a:solidFill>
                  <a:srgbClr val="F4F2EA"/>
                </a:solidFill>
              </a:defRPr>
            </a:lvl4pPr>
            <a:lvl5pPr marL="1371600" indent="0">
              <a:buNone/>
              <a:defRPr>
                <a:solidFill>
                  <a:srgbClr val="F4F2E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4F10A4D8-2048-F4AF-96FD-79A9EEC8C4A3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4635166" y="5091875"/>
            <a:ext cx="3943350" cy="894012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rgbClr val="F4F2EA"/>
                </a:solidFill>
              </a:defRPr>
            </a:lvl1pPr>
            <a:lvl2pPr marL="342900" indent="0">
              <a:buNone/>
              <a:defRPr>
                <a:solidFill>
                  <a:srgbClr val="F4F2EA"/>
                </a:solidFill>
              </a:defRPr>
            </a:lvl2pPr>
            <a:lvl3pPr marL="685800" indent="0">
              <a:buNone/>
              <a:defRPr>
                <a:solidFill>
                  <a:srgbClr val="F4F2EA"/>
                </a:solidFill>
              </a:defRPr>
            </a:lvl3pPr>
            <a:lvl4pPr marL="1028700" indent="0">
              <a:buNone/>
              <a:defRPr>
                <a:solidFill>
                  <a:srgbClr val="F4F2EA"/>
                </a:solidFill>
              </a:defRPr>
            </a:lvl4pPr>
            <a:lvl5pPr marL="1371600" indent="0">
              <a:buNone/>
              <a:defRPr>
                <a:solidFill>
                  <a:srgbClr val="F4F2E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2541E56E-217D-27E4-B742-ACF134FE0F0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72000" y="2033695"/>
            <a:ext cx="3756860" cy="390776"/>
          </a:xfrm>
        </p:spPr>
        <p:txBody>
          <a:bodyPr anchor="t">
            <a:normAutofit/>
          </a:bodyPr>
          <a:lstStyle>
            <a:lvl1pPr marL="0" indent="0">
              <a:buNone/>
              <a:defRPr sz="1050" spc="143" baseline="0">
                <a:solidFill>
                  <a:srgbClr val="AA834B"/>
                </a:solidFill>
                <a:latin typeface="Optima LT Std" panose="020B05020505080203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9BB27DD-40BF-32E3-BCCA-684E47B659B2}"/>
              </a:ext>
            </a:extLst>
          </p:cNvPr>
          <p:cNvGrpSpPr/>
          <p:nvPr userDrawn="1"/>
        </p:nvGrpSpPr>
        <p:grpSpPr>
          <a:xfrm>
            <a:off x="4572000" y="1690688"/>
            <a:ext cx="3943350" cy="781550"/>
            <a:chOff x="6096000" y="1690688"/>
            <a:chExt cx="5257800" cy="781550"/>
          </a:xfrm>
        </p:grpSpPr>
        <p:sp>
          <p:nvSpPr>
            <p:cNvPr id="4" name="Title 1">
              <a:extLst>
                <a:ext uri="{FF2B5EF4-FFF2-40B4-BE49-F238E27FC236}">
                  <a16:creationId xmlns:a16="http://schemas.microsoft.com/office/drawing/2014/main" id="{28CF47AD-EA53-905B-6A78-5F4429E7A8A5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6096000" y="1690688"/>
              <a:ext cx="5257800" cy="390775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bg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endParaRPr lang="en-US" sz="1875" dirty="0">
                <a:solidFill>
                  <a:srgbClr val="AA834B"/>
                </a:solidFill>
                <a:latin typeface="Optima LT Std" panose="020B0502050508020304" pitchFamily="34" charset="0"/>
              </a:endParaRPr>
            </a:p>
          </p:txBody>
        </p:sp>
        <p:sp>
          <p:nvSpPr>
            <p:cNvPr id="5" name="Title 1">
              <a:extLst>
                <a:ext uri="{FF2B5EF4-FFF2-40B4-BE49-F238E27FC236}">
                  <a16:creationId xmlns:a16="http://schemas.microsoft.com/office/drawing/2014/main" id="{E80DBF0D-CB9E-DBB4-A85B-BC2B3D10D388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6096000" y="2081463"/>
              <a:ext cx="5257800" cy="390775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bg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endParaRPr lang="en-US" sz="1500" dirty="0">
                <a:solidFill>
                  <a:srgbClr val="AA834B"/>
                </a:solidFill>
                <a:latin typeface="Optima LT Std" panose="020B05020505080203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28617051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, Brow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D5FCC-A00E-7744-5425-7C221D7265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  <a:lvl2pPr>
              <a:defRPr>
                <a:solidFill>
                  <a:srgbClr val="F4F2EA"/>
                </a:solidFill>
              </a:defRPr>
            </a:lvl2pPr>
            <a:lvl3pPr>
              <a:defRPr>
                <a:solidFill>
                  <a:srgbClr val="F4F2EA"/>
                </a:solidFill>
              </a:defRPr>
            </a:lvl3pPr>
            <a:lvl4pPr>
              <a:defRPr>
                <a:solidFill>
                  <a:srgbClr val="F4F2EA"/>
                </a:solidFill>
              </a:defRPr>
            </a:lvl4pPr>
            <a:lvl5pPr>
              <a:defRPr>
                <a:solidFill>
                  <a:srgbClr val="F4F2E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17045281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, Gree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D5FCC-A00E-7744-5425-7C221D7265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  <a:lvl2pPr>
              <a:defRPr>
                <a:solidFill>
                  <a:srgbClr val="F4F2EA"/>
                </a:solidFill>
              </a:defRPr>
            </a:lvl2pPr>
            <a:lvl3pPr>
              <a:defRPr>
                <a:solidFill>
                  <a:srgbClr val="F4F2EA"/>
                </a:solidFill>
              </a:defRPr>
            </a:lvl3pPr>
            <a:lvl4pPr>
              <a:defRPr>
                <a:solidFill>
                  <a:srgbClr val="F4F2EA"/>
                </a:solidFill>
              </a:defRPr>
            </a:lvl4pPr>
            <a:lvl5pPr>
              <a:defRPr>
                <a:solidFill>
                  <a:srgbClr val="F4F2E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5898558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, Blac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D5FCC-A00E-7744-5425-7C221D7265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  <a:lvl2pPr>
              <a:defRPr>
                <a:solidFill>
                  <a:srgbClr val="F4F2EA"/>
                </a:solidFill>
              </a:defRPr>
            </a:lvl2pPr>
            <a:lvl3pPr>
              <a:defRPr>
                <a:solidFill>
                  <a:srgbClr val="F4F2EA"/>
                </a:solidFill>
              </a:defRPr>
            </a:lvl3pPr>
            <a:lvl4pPr>
              <a:defRPr>
                <a:solidFill>
                  <a:srgbClr val="F4F2EA"/>
                </a:solidFill>
              </a:defRPr>
            </a:lvl4pPr>
            <a:lvl5pPr>
              <a:defRPr>
                <a:solidFill>
                  <a:srgbClr val="F4F2E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20509101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, Event Log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6121066" cy="1325563"/>
          </a:xfrm>
        </p:spPr>
        <p:txBody>
          <a:bodyPr anchor="b"/>
          <a:lstStyle>
            <a:lvl1pPr>
              <a:defRPr>
                <a:solidFill>
                  <a:srgbClr val="AA834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D5FCC-A00E-7744-5425-7C221D7265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454442"/>
            <a:ext cx="6121066" cy="3722521"/>
          </a:xfrm>
        </p:spPr>
        <p:txBody>
          <a:bodyPr/>
          <a:lstStyle>
            <a:lvl1pPr>
              <a:defRPr>
                <a:solidFill>
                  <a:srgbClr val="2E2E24"/>
                </a:solidFill>
              </a:defRPr>
            </a:lvl1pPr>
            <a:lvl2pPr>
              <a:defRPr>
                <a:solidFill>
                  <a:srgbClr val="2E2E24"/>
                </a:solidFill>
              </a:defRPr>
            </a:lvl2pPr>
            <a:lvl3pPr>
              <a:defRPr>
                <a:solidFill>
                  <a:srgbClr val="2E2E24"/>
                </a:solidFill>
              </a:defRPr>
            </a:lvl3pPr>
            <a:lvl4pPr>
              <a:defRPr>
                <a:solidFill>
                  <a:srgbClr val="2E2E24"/>
                </a:solidFill>
              </a:defRPr>
            </a:lvl4pPr>
            <a:lvl5pPr>
              <a:defRPr>
                <a:solidFill>
                  <a:srgbClr val="2E2E24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73541294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Blank, Event Log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8345830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le and Content 2, Brow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16200000">
            <a:off x="-2498118" y="3042547"/>
            <a:ext cx="5426242" cy="375862"/>
          </a:xfrm>
        </p:spPr>
        <p:txBody>
          <a:bodyPr>
            <a:normAutofit/>
          </a:bodyPr>
          <a:lstStyle>
            <a:lvl1pPr algn="r">
              <a:defRPr sz="1200">
                <a:solidFill>
                  <a:srgbClr val="AA834B"/>
                </a:solidFill>
                <a:latin typeface="Optima LT Std" panose="020B0502050508020304" pitchFamily="34" charset="0"/>
              </a:defRPr>
            </a:lvl1pPr>
          </a:lstStyle>
          <a:p>
            <a:r>
              <a:rPr lang="en-US" dirty="0"/>
              <a:t>TITLE GOES HERE AND HERE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D5FCC-A00E-7744-5425-7C221D7265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802939"/>
            <a:ext cx="7886700" cy="4900029"/>
          </a:xfrm>
        </p:spPr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  <a:lvl2pPr>
              <a:defRPr>
                <a:solidFill>
                  <a:srgbClr val="F4F2EA"/>
                </a:solidFill>
              </a:defRPr>
            </a:lvl2pPr>
            <a:lvl3pPr>
              <a:defRPr>
                <a:solidFill>
                  <a:srgbClr val="F4F2EA"/>
                </a:solidFill>
              </a:defRPr>
            </a:lvl3pPr>
            <a:lvl4pPr>
              <a:defRPr>
                <a:solidFill>
                  <a:srgbClr val="F4F2EA"/>
                </a:solidFill>
              </a:defRPr>
            </a:lvl4pPr>
            <a:lvl5pPr>
              <a:defRPr>
                <a:solidFill>
                  <a:srgbClr val="F4F2E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281197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7939AD-73B6-2337-D53D-E5266B5BBD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04762" y="4589464"/>
            <a:ext cx="5134477" cy="1500187"/>
          </a:xfrm>
        </p:spPr>
        <p:txBody>
          <a:bodyPr>
            <a:normAutofit/>
          </a:bodyPr>
          <a:lstStyle>
            <a:lvl1pPr marL="0" indent="0" algn="ctr">
              <a:buNone/>
              <a:defRPr sz="1650">
                <a:solidFill>
                  <a:srgbClr val="F4F2EA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2040459D-D362-7F27-0BBD-BE3E92C869EF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3552323" y="1118940"/>
            <a:ext cx="2039354" cy="2045368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568342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Title and Content 2, Gree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16200000">
            <a:off x="-2498118" y="3042547"/>
            <a:ext cx="5426242" cy="375862"/>
          </a:xfrm>
        </p:spPr>
        <p:txBody>
          <a:bodyPr>
            <a:normAutofit/>
          </a:bodyPr>
          <a:lstStyle>
            <a:lvl1pPr algn="r">
              <a:defRPr sz="1200">
                <a:solidFill>
                  <a:srgbClr val="AA834B"/>
                </a:solidFill>
                <a:latin typeface="Optima LT Std" panose="020B0502050508020304" pitchFamily="34" charset="0"/>
              </a:defRPr>
            </a:lvl1pPr>
          </a:lstStyle>
          <a:p>
            <a:r>
              <a:rPr lang="en-US" dirty="0"/>
              <a:t>TITLE GOES HERE AND HERE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D5FCC-A00E-7744-5425-7C221D7265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802939"/>
            <a:ext cx="7886700" cy="4900029"/>
          </a:xfrm>
        </p:spPr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  <a:lvl2pPr>
              <a:defRPr>
                <a:solidFill>
                  <a:srgbClr val="F4F2EA"/>
                </a:solidFill>
              </a:defRPr>
            </a:lvl2pPr>
            <a:lvl3pPr>
              <a:defRPr>
                <a:solidFill>
                  <a:srgbClr val="F4F2EA"/>
                </a:solidFill>
              </a:defRPr>
            </a:lvl3pPr>
            <a:lvl4pPr>
              <a:defRPr>
                <a:solidFill>
                  <a:srgbClr val="F4F2EA"/>
                </a:solidFill>
              </a:defRPr>
            </a:lvl4pPr>
            <a:lvl5pPr>
              <a:defRPr>
                <a:solidFill>
                  <a:srgbClr val="F4F2E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70419433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Title and Content 2, Blac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16200000">
            <a:off x="-2498118" y="3042547"/>
            <a:ext cx="5426242" cy="375862"/>
          </a:xfrm>
        </p:spPr>
        <p:txBody>
          <a:bodyPr>
            <a:normAutofit/>
          </a:bodyPr>
          <a:lstStyle>
            <a:lvl1pPr algn="r">
              <a:defRPr sz="1200">
                <a:solidFill>
                  <a:srgbClr val="AA834B"/>
                </a:solidFill>
                <a:latin typeface="Optima LT Std" panose="020B0502050508020304" pitchFamily="34" charset="0"/>
              </a:defRPr>
            </a:lvl1pPr>
          </a:lstStyle>
          <a:p>
            <a:r>
              <a:rPr lang="en-US" dirty="0"/>
              <a:t>TITLE GOES HERE AND HERE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D5FCC-A00E-7744-5425-7C221D7265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802939"/>
            <a:ext cx="7886700" cy="4900029"/>
          </a:xfrm>
        </p:spPr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  <a:lvl2pPr>
              <a:defRPr>
                <a:solidFill>
                  <a:srgbClr val="F4F2EA"/>
                </a:solidFill>
              </a:defRPr>
            </a:lvl2pPr>
            <a:lvl3pPr>
              <a:defRPr>
                <a:solidFill>
                  <a:srgbClr val="F4F2EA"/>
                </a:solidFill>
              </a:defRPr>
            </a:lvl3pPr>
            <a:lvl4pPr>
              <a:defRPr>
                <a:solidFill>
                  <a:srgbClr val="F4F2EA"/>
                </a:solidFill>
              </a:defRPr>
            </a:lvl4pPr>
            <a:lvl5pPr>
              <a:defRPr>
                <a:solidFill>
                  <a:srgbClr val="F4F2E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59664135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Title and Content 3, Brow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rgbClr val="F4F2E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D5FCC-A00E-7744-5425-7C221D7265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994694"/>
            <a:ext cx="7886700" cy="1529180"/>
          </a:xfrm>
        </p:spPr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  <a:lvl2pPr>
              <a:defRPr>
                <a:solidFill>
                  <a:srgbClr val="F4F2EA"/>
                </a:solidFill>
              </a:defRPr>
            </a:lvl2pPr>
            <a:lvl3pPr>
              <a:defRPr>
                <a:solidFill>
                  <a:srgbClr val="F4F2EA"/>
                </a:solidFill>
              </a:defRPr>
            </a:lvl3pPr>
            <a:lvl4pPr>
              <a:defRPr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6809CCEA-B5A5-6BFD-730D-E5DC97B737A8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28650" y="2471574"/>
            <a:ext cx="7886700" cy="500226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4F2E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721A1F2-4933-924C-1B6F-C6735DDA5C51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28650" y="5089941"/>
            <a:ext cx="7886700" cy="1529180"/>
          </a:xfrm>
        </p:spPr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  <a:lvl2pPr>
              <a:defRPr>
                <a:solidFill>
                  <a:srgbClr val="F4F2EA"/>
                </a:solidFill>
              </a:defRPr>
            </a:lvl2pPr>
            <a:lvl3pPr>
              <a:defRPr>
                <a:solidFill>
                  <a:srgbClr val="F4F2EA"/>
                </a:solidFill>
              </a:defRPr>
            </a:lvl3pPr>
            <a:lvl4pPr>
              <a:defRPr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C8A1F1-9559-A16B-988A-CF442A9B2554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628650" y="4566821"/>
            <a:ext cx="7886700" cy="500226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4F2E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4506077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Title and Content 3, Gree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rgbClr val="F4F2E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9ABAB43-99CF-DDC7-1851-DD7A64E806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994694"/>
            <a:ext cx="7886700" cy="1529180"/>
          </a:xfrm>
        </p:spPr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  <a:lvl2pPr>
              <a:defRPr>
                <a:solidFill>
                  <a:srgbClr val="F4F2EA"/>
                </a:solidFill>
              </a:defRPr>
            </a:lvl2pPr>
            <a:lvl3pPr>
              <a:defRPr>
                <a:solidFill>
                  <a:srgbClr val="F4F2EA"/>
                </a:solidFill>
              </a:defRPr>
            </a:lvl3pPr>
            <a:lvl4pPr>
              <a:defRPr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5BB0C9-9766-9940-2CD9-773B348568E6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28650" y="2471574"/>
            <a:ext cx="7886700" cy="500226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AA834B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508E5F6-FBDB-B9F1-DC6B-59B2CE6298CC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28650" y="5089941"/>
            <a:ext cx="7886700" cy="1529180"/>
          </a:xfrm>
        </p:spPr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  <a:lvl2pPr>
              <a:defRPr>
                <a:solidFill>
                  <a:srgbClr val="F4F2EA"/>
                </a:solidFill>
              </a:defRPr>
            </a:lvl2pPr>
            <a:lvl3pPr>
              <a:defRPr>
                <a:solidFill>
                  <a:srgbClr val="F4F2EA"/>
                </a:solidFill>
              </a:defRPr>
            </a:lvl3pPr>
            <a:lvl4pPr>
              <a:defRPr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68C53119-EAF3-FBE1-6552-2CE72D3A89F1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628650" y="4566821"/>
            <a:ext cx="7886700" cy="500226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AA834B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337554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1_Title and Content 3, Blac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rgbClr val="F4F2E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9ABAB43-99CF-DDC7-1851-DD7A64E806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994694"/>
            <a:ext cx="7886700" cy="1529180"/>
          </a:xfrm>
        </p:spPr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  <a:lvl2pPr>
              <a:defRPr>
                <a:solidFill>
                  <a:srgbClr val="F4F2EA"/>
                </a:solidFill>
              </a:defRPr>
            </a:lvl2pPr>
            <a:lvl3pPr>
              <a:defRPr>
                <a:solidFill>
                  <a:srgbClr val="F4F2EA"/>
                </a:solidFill>
              </a:defRPr>
            </a:lvl3pPr>
            <a:lvl4pPr>
              <a:defRPr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5BB0C9-9766-9940-2CD9-773B348568E6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28650" y="2471574"/>
            <a:ext cx="7886700" cy="500226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AA834B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508E5F6-FBDB-B9F1-DC6B-59B2CE6298CC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28650" y="5089941"/>
            <a:ext cx="7886700" cy="1529180"/>
          </a:xfrm>
        </p:spPr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  <a:lvl2pPr>
              <a:defRPr>
                <a:solidFill>
                  <a:srgbClr val="F4F2EA"/>
                </a:solidFill>
              </a:defRPr>
            </a:lvl2pPr>
            <a:lvl3pPr>
              <a:defRPr>
                <a:solidFill>
                  <a:srgbClr val="F4F2EA"/>
                </a:solidFill>
              </a:defRPr>
            </a:lvl3pPr>
            <a:lvl4pPr>
              <a:defRPr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68C53119-EAF3-FBE1-6552-2CE72D3A89F1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628650" y="4566821"/>
            <a:ext cx="7886700" cy="500226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AA834B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6039056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2_Content with Imagem, Brow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A6841F-7C7E-33E1-3508-72B39B9937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2" y="453607"/>
            <a:ext cx="3503006" cy="1070811"/>
          </a:xfrm>
        </p:spPr>
        <p:txBody>
          <a:bodyPr anchor="b"/>
          <a:lstStyle>
            <a:lvl1pPr>
              <a:defRPr sz="2400">
                <a:solidFill>
                  <a:srgbClr val="F4F2EA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ABB9CE2-C1E2-6E8C-C3BB-0A26FC855D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764505" y="0"/>
            <a:ext cx="4379495" cy="68580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D80E13-99ED-9816-93DD-61169F3D65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2" y="1913021"/>
            <a:ext cx="3503006" cy="733926"/>
          </a:xfrm>
        </p:spPr>
        <p:txBody>
          <a:bodyPr anchor="ctr"/>
          <a:lstStyle>
            <a:lvl1pPr marL="0" indent="0">
              <a:buNone/>
              <a:defRPr sz="1200">
                <a:solidFill>
                  <a:srgbClr val="F4F2EA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BD6C8ACD-8670-9583-9114-2B608F302A0F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629841" y="3062037"/>
            <a:ext cx="3503006" cy="733926"/>
          </a:xfrm>
        </p:spPr>
        <p:txBody>
          <a:bodyPr anchor="ctr"/>
          <a:lstStyle>
            <a:lvl1pPr marL="0" indent="0">
              <a:buNone/>
              <a:defRPr sz="1200">
                <a:solidFill>
                  <a:srgbClr val="F4F2EA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61C721D4-FC58-E108-8BE4-5D96653FA827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629840" y="4297279"/>
            <a:ext cx="3503006" cy="733926"/>
          </a:xfrm>
        </p:spPr>
        <p:txBody>
          <a:bodyPr anchor="ctr"/>
          <a:lstStyle>
            <a:lvl1pPr marL="0" indent="0">
              <a:buNone/>
              <a:defRPr sz="1200">
                <a:solidFill>
                  <a:srgbClr val="F4F2EA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8677E9E2-F22E-C310-AD2E-90B93578A5F7}"/>
              </a:ext>
            </a:extLst>
          </p:cNvPr>
          <p:cNvSpPr>
            <a:spLocks noGrp="1"/>
          </p:cNvSpPr>
          <p:nvPr>
            <p:ph type="body" sz="half" idx="12"/>
          </p:nvPr>
        </p:nvSpPr>
        <p:spPr>
          <a:xfrm>
            <a:off x="629840" y="5532521"/>
            <a:ext cx="3503006" cy="733926"/>
          </a:xfrm>
        </p:spPr>
        <p:txBody>
          <a:bodyPr anchor="ctr"/>
          <a:lstStyle>
            <a:lvl1pPr marL="0" indent="0">
              <a:buNone/>
              <a:defRPr sz="1200">
                <a:solidFill>
                  <a:srgbClr val="F4F2EA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12499769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3_Content with Imagem, Gree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A6841F-7C7E-33E1-3508-72B39B9937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2" y="453607"/>
            <a:ext cx="3503006" cy="1070811"/>
          </a:xfrm>
        </p:spPr>
        <p:txBody>
          <a:bodyPr anchor="b"/>
          <a:lstStyle>
            <a:lvl1pPr>
              <a:defRPr sz="2400">
                <a:solidFill>
                  <a:srgbClr val="F4F2EA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ABB9CE2-C1E2-6E8C-C3BB-0A26FC855D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764505" y="0"/>
            <a:ext cx="4379495" cy="68580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D80E13-99ED-9816-93DD-61169F3D65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2" y="1913021"/>
            <a:ext cx="3503006" cy="733926"/>
          </a:xfrm>
        </p:spPr>
        <p:txBody>
          <a:bodyPr anchor="ctr"/>
          <a:lstStyle>
            <a:lvl1pPr marL="0" indent="0">
              <a:buNone/>
              <a:defRPr sz="1200">
                <a:solidFill>
                  <a:srgbClr val="F4F2EA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BD6C8ACD-8670-9583-9114-2B608F302A0F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629841" y="3062037"/>
            <a:ext cx="3503006" cy="733926"/>
          </a:xfrm>
        </p:spPr>
        <p:txBody>
          <a:bodyPr anchor="ctr"/>
          <a:lstStyle>
            <a:lvl1pPr marL="0" indent="0">
              <a:buNone/>
              <a:defRPr sz="1200">
                <a:solidFill>
                  <a:srgbClr val="F4F2EA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61C721D4-FC58-E108-8BE4-5D96653FA827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629840" y="4297279"/>
            <a:ext cx="3503006" cy="733926"/>
          </a:xfrm>
        </p:spPr>
        <p:txBody>
          <a:bodyPr anchor="ctr"/>
          <a:lstStyle>
            <a:lvl1pPr marL="0" indent="0">
              <a:buNone/>
              <a:defRPr sz="1200">
                <a:solidFill>
                  <a:srgbClr val="F4F2EA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8677E9E2-F22E-C310-AD2E-90B93578A5F7}"/>
              </a:ext>
            </a:extLst>
          </p:cNvPr>
          <p:cNvSpPr>
            <a:spLocks noGrp="1"/>
          </p:cNvSpPr>
          <p:nvPr>
            <p:ph type="body" sz="half" idx="12"/>
          </p:nvPr>
        </p:nvSpPr>
        <p:spPr>
          <a:xfrm>
            <a:off x="629840" y="5532521"/>
            <a:ext cx="3503006" cy="733926"/>
          </a:xfrm>
        </p:spPr>
        <p:txBody>
          <a:bodyPr anchor="ctr"/>
          <a:lstStyle>
            <a:lvl1pPr marL="0" indent="0">
              <a:buNone/>
              <a:defRPr sz="1200">
                <a:solidFill>
                  <a:srgbClr val="F4F2EA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5989959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4_Content with Imagem, Blac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A6841F-7C7E-33E1-3508-72B39B9937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2" y="453607"/>
            <a:ext cx="3503006" cy="1070811"/>
          </a:xfrm>
        </p:spPr>
        <p:txBody>
          <a:bodyPr anchor="b"/>
          <a:lstStyle>
            <a:lvl1pPr>
              <a:defRPr sz="2400">
                <a:solidFill>
                  <a:srgbClr val="F4F2EA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ABB9CE2-C1E2-6E8C-C3BB-0A26FC855D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764505" y="0"/>
            <a:ext cx="4379495" cy="68580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D80E13-99ED-9816-93DD-61169F3D65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2" y="1913021"/>
            <a:ext cx="3503006" cy="733926"/>
          </a:xfrm>
        </p:spPr>
        <p:txBody>
          <a:bodyPr anchor="ctr"/>
          <a:lstStyle>
            <a:lvl1pPr marL="0" indent="0">
              <a:buNone/>
              <a:defRPr sz="1200">
                <a:solidFill>
                  <a:srgbClr val="F4F2EA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BD6C8ACD-8670-9583-9114-2B608F302A0F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629841" y="3062037"/>
            <a:ext cx="3503006" cy="733926"/>
          </a:xfrm>
        </p:spPr>
        <p:txBody>
          <a:bodyPr anchor="ctr"/>
          <a:lstStyle>
            <a:lvl1pPr marL="0" indent="0">
              <a:buNone/>
              <a:defRPr sz="1200">
                <a:solidFill>
                  <a:srgbClr val="F4F2EA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61C721D4-FC58-E108-8BE4-5D96653FA827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629840" y="4297279"/>
            <a:ext cx="3503006" cy="733926"/>
          </a:xfrm>
        </p:spPr>
        <p:txBody>
          <a:bodyPr anchor="ctr"/>
          <a:lstStyle>
            <a:lvl1pPr marL="0" indent="0">
              <a:buNone/>
              <a:defRPr sz="1200">
                <a:solidFill>
                  <a:srgbClr val="F4F2EA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8677E9E2-F22E-C310-AD2E-90B93578A5F7}"/>
              </a:ext>
            </a:extLst>
          </p:cNvPr>
          <p:cNvSpPr>
            <a:spLocks noGrp="1"/>
          </p:cNvSpPr>
          <p:nvPr>
            <p:ph type="body" sz="half" idx="12"/>
          </p:nvPr>
        </p:nvSpPr>
        <p:spPr>
          <a:xfrm>
            <a:off x="629840" y="5532521"/>
            <a:ext cx="3503006" cy="733926"/>
          </a:xfrm>
        </p:spPr>
        <p:txBody>
          <a:bodyPr anchor="ctr"/>
          <a:lstStyle>
            <a:lvl1pPr marL="0" indent="0">
              <a:buNone/>
              <a:defRPr sz="1200">
                <a:solidFill>
                  <a:srgbClr val="F4F2EA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18865597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5_Title and Content, Logo Crea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81038"/>
            <a:ext cx="7886700" cy="883068"/>
          </a:xfrm>
        </p:spPr>
        <p:txBody>
          <a:bodyPr/>
          <a:lstStyle>
            <a:lvl1pPr>
              <a:defRPr>
                <a:solidFill>
                  <a:srgbClr val="AA834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C729C08-9216-6A6E-4C50-2B3CC4DC6F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272796"/>
            <a:ext cx="7886700" cy="1096045"/>
          </a:xfrm>
        </p:spPr>
        <p:txBody>
          <a:bodyPr>
            <a:normAutofit/>
          </a:bodyPr>
          <a:lstStyle>
            <a:lvl1pPr>
              <a:defRPr sz="1350">
                <a:solidFill>
                  <a:srgbClr val="2E2E24"/>
                </a:solidFill>
              </a:defRPr>
            </a:lvl1pPr>
            <a:lvl2pPr>
              <a:defRPr sz="1200">
                <a:solidFill>
                  <a:srgbClr val="2E2E24"/>
                </a:solidFill>
              </a:defRPr>
            </a:lvl2pPr>
            <a:lvl3pPr>
              <a:defRPr sz="1050">
                <a:solidFill>
                  <a:srgbClr val="2E2E24"/>
                </a:solidFill>
              </a:defRPr>
            </a:lvl3pPr>
            <a:lvl4pPr>
              <a:defRPr sz="900">
                <a:solidFill>
                  <a:srgbClr val="2E2E24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7185FBD9-C468-56C0-FB2E-0300AE885E80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28650" y="1845930"/>
            <a:ext cx="7886700" cy="391943"/>
          </a:xfrm>
        </p:spPr>
        <p:txBody>
          <a:bodyPr anchor="b"/>
          <a:lstStyle>
            <a:lvl1pPr marL="0" indent="0">
              <a:buNone/>
              <a:defRPr sz="1200" b="1">
                <a:solidFill>
                  <a:srgbClr val="2E2E24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A0FBBECD-9B76-8A58-9E92-0840EF67D837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28650" y="3951787"/>
            <a:ext cx="7886700" cy="1096045"/>
          </a:xfrm>
        </p:spPr>
        <p:txBody>
          <a:bodyPr>
            <a:normAutofit/>
          </a:bodyPr>
          <a:lstStyle>
            <a:lvl1pPr>
              <a:defRPr sz="1350">
                <a:solidFill>
                  <a:srgbClr val="2E2E24"/>
                </a:solidFill>
              </a:defRPr>
            </a:lvl1pPr>
            <a:lvl2pPr>
              <a:defRPr sz="1200">
                <a:solidFill>
                  <a:srgbClr val="2E2E24"/>
                </a:solidFill>
              </a:defRPr>
            </a:lvl2pPr>
            <a:lvl3pPr>
              <a:defRPr sz="1050">
                <a:solidFill>
                  <a:srgbClr val="2E2E24"/>
                </a:solidFill>
              </a:defRPr>
            </a:lvl3pPr>
            <a:lvl4pPr>
              <a:defRPr sz="900">
                <a:solidFill>
                  <a:srgbClr val="2E2E24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DC045DDF-102D-FF62-0D39-7EEE0701F0D0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628650" y="3524921"/>
            <a:ext cx="7886700" cy="391943"/>
          </a:xfrm>
        </p:spPr>
        <p:txBody>
          <a:bodyPr anchor="b"/>
          <a:lstStyle>
            <a:lvl1pPr marL="0" indent="0">
              <a:buNone/>
              <a:defRPr sz="1200" b="1">
                <a:solidFill>
                  <a:srgbClr val="2E2E24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CC20393-11FB-E83E-04AA-CF0A2C46339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8650" y="5640972"/>
            <a:ext cx="7886700" cy="1096045"/>
          </a:xfrm>
        </p:spPr>
        <p:txBody>
          <a:bodyPr>
            <a:normAutofit/>
          </a:bodyPr>
          <a:lstStyle>
            <a:lvl1pPr>
              <a:defRPr sz="1350">
                <a:solidFill>
                  <a:srgbClr val="2E2E24"/>
                </a:solidFill>
              </a:defRPr>
            </a:lvl1pPr>
            <a:lvl2pPr>
              <a:defRPr sz="1200">
                <a:solidFill>
                  <a:srgbClr val="2E2E24"/>
                </a:solidFill>
              </a:defRPr>
            </a:lvl2pPr>
            <a:lvl3pPr>
              <a:defRPr sz="1050">
                <a:solidFill>
                  <a:srgbClr val="2E2E24"/>
                </a:solidFill>
              </a:defRPr>
            </a:lvl3pPr>
            <a:lvl4pPr>
              <a:defRPr sz="900">
                <a:solidFill>
                  <a:srgbClr val="2E2E24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EFAC552E-6B1B-E1D2-A279-80645525C63D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628650" y="5214106"/>
            <a:ext cx="7886700" cy="391943"/>
          </a:xfrm>
        </p:spPr>
        <p:txBody>
          <a:bodyPr anchor="b"/>
          <a:lstStyle>
            <a:lvl1pPr marL="0" indent="0">
              <a:buNone/>
              <a:defRPr sz="1200" b="1">
                <a:solidFill>
                  <a:srgbClr val="2E2E24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6104361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6_Title and Content, Logo Brow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81038"/>
            <a:ext cx="7886700" cy="883068"/>
          </a:xfrm>
        </p:spPr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C729C08-9216-6A6E-4C50-2B3CC4DC6F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272796"/>
            <a:ext cx="7886700" cy="1096045"/>
          </a:xfrm>
        </p:spPr>
        <p:txBody>
          <a:bodyPr>
            <a:normAutofit/>
          </a:bodyPr>
          <a:lstStyle>
            <a:lvl1pPr>
              <a:defRPr sz="1350">
                <a:solidFill>
                  <a:srgbClr val="F4F2EA"/>
                </a:solidFill>
              </a:defRPr>
            </a:lvl1pPr>
            <a:lvl2pPr>
              <a:defRPr sz="1200">
                <a:solidFill>
                  <a:srgbClr val="F4F2EA"/>
                </a:solidFill>
              </a:defRPr>
            </a:lvl2pPr>
            <a:lvl3pPr>
              <a:defRPr sz="1050">
                <a:solidFill>
                  <a:srgbClr val="F4F2EA"/>
                </a:solidFill>
              </a:defRPr>
            </a:lvl3pPr>
            <a:lvl4pPr>
              <a:defRPr sz="900"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7185FBD9-C468-56C0-FB2E-0300AE885E80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28650" y="1845930"/>
            <a:ext cx="7886700" cy="391943"/>
          </a:xfrm>
        </p:spPr>
        <p:txBody>
          <a:bodyPr anchor="b"/>
          <a:lstStyle>
            <a:lvl1pPr marL="0" indent="0">
              <a:buNone/>
              <a:defRPr sz="1200" b="1">
                <a:solidFill>
                  <a:srgbClr val="F4F2E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A0FBBECD-9B76-8A58-9E92-0840EF67D837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28650" y="3951787"/>
            <a:ext cx="7886700" cy="1096045"/>
          </a:xfrm>
        </p:spPr>
        <p:txBody>
          <a:bodyPr>
            <a:normAutofit/>
          </a:bodyPr>
          <a:lstStyle>
            <a:lvl1pPr>
              <a:defRPr sz="1350">
                <a:solidFill>
                  <a:srgbClr val="F4F2EA"/>
                </a:solidFill>
              </a:defRPr>
            </a:lvl1pPr>
            <a:lvl2pPr>
              <a:defRPr sz="1200">
                <a:solidFill>
                  <a:srgbClr val="F4F2EA"/>
                </a:solidFill>
              </a:defRPr>
            </a:lvl2pPr>
            <a:lvl3pPr>
              <a:defRPr sz="1050">
                <a:solidFill>
                  <a:srgbClr val="F4F2EA"/>
                </a:solidFill>
              </a:defRPr>
            </a:lvl3pPr>
            <a:lvl4pPr>
              <a:defRPr sz="900"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DC045DDF-102D-FF62-0D39-7EEE0701F0D0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628650" y="3524921"/>
            <a:ext cx="7886700" cy="391943"/>
          </a:xfrm>
        </p:spPr>
        <p:txBody>
          <a:bodyPr anchor="b"/>
          <a:lstStyle>
            <a:lvl1pPr marL="0" indent="0">
              <a:buNone/>
              <a:defRPr sz="1200" b="1">
                <a:solidFill>
                  <a:srgbClr val="F4F2E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CC20393-11FB-E83E-04AA-CF0A2C46339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8650" y="5640972"/>
            <a:ext cx="7886700" cy="1096045"/>
          </a:xfrm>
        </p:spPr>
        <p:txBody>
          <a:bodyPr>
            <a:normAutofit/>
          </a:bodyPr>
          <a:lstStyle>
            <a:lvl1pPr>
              <a:defRPr sz="1350">
                <a:solidFill>
                  <a:srgbClr val="F4F2EA"/>
                </a:solidFill>
              </a:defRPr>
            </a:lvl1pPr>
            <a:lvl2pPr>
              <a:defRPr sz="1200">
                <a:solidFill>
                  <a:srgbClr val="F4F2EA"/>
                </a:solidFill>
              </a:defRPr>
            </a:lvl2pPr>
            <a:lvl3pPr>
              <a:defRPr sz="1050">
                <a:solidFill>
                  <a:srgbClr val="F4F2EA"/>
                </a:solidFill>
              </a:defRPr>
            </a:lvl3pPr>
            <a:lvl4pPr>
              <a:defRPr sz="900"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EFAC552E-6B1B-E1D2-A279-80645525C63D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628650" y="5214106"/>
            <a:ext cx="7886700" cy="391943"/>
          </a:xfrm>
        </p:spPr>
        <p:txBody>
          <a:bodyPr anchor="b"/>
          <a:lstStyle>
            <a:lvl1pPr marL="0" indent="0">
              <a:buNone/>
              <a:defRPr sz="1200" b="1">
                <a:solidFill>
                  <a:srgbClr val="F4F2E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6549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lank, Event Log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54638220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7_Title and Content, Logo Gree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81038"/>
            <a:ext cx="7886700" cy="883068"/>
          </a:xfrm>
        </p:spPr>
        <p:txBody>
          <a:bodyPr/>
          <a:lstStyle>
            <a:lvl1pPr>
              <a:defRPr>
                <a:solidFill>
                  <a:srgbClr val="AA834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C729C08-9216-6A6E-4C50-2B3CC4DC6F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272796"/>
            <a:ext cx="7886700" cy="1096045"/>
          </a:xfrm>
        </p:spPr>
        <p:txBody>
          <a:bodyPr>
            <a:normAutofit/>
          </a:bodyPr>
          <a:lstStyle>
            <a:lvl1pPr>
              <a:defRPr sz="1350">
                <a:solidFill>
                  <a:srgbClr val="F4F2EA"/>
                </a:solidFill>
              </a:defRPr>
            </a:lvl1pPr>
            <a:lvl2pPr>
              <a:defRPr sz="1200">
                <a:solidFill>
                  <a:srgbClr val="F4F2EA"/>
                </a:solidFill>
              </a:defRPr>
            </a:lvl2pPr>
            <a:lvl3pPr>
              <a:defRPr sz="1050">
                <a:solidFill>
                  <a:srgbClr val="F4F2EA"/>
                </a:solidFill>
              </a:defRPr>
            </a:lvl3pPr>
            <a:lvl4pPr>
              <a:defRPr sz="900"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7185FBD9-C468-56C0-FB2E-0300AE885E80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28650" y="1845930"/>
            <a:ext cx="7886700" cy="391943"/>
          </a:xfrm>
        </p:spPr>
        <p:txBody>
          <a:bodyPr anchor="b"/>
          <a:lstStyle>
            <a:lvl1pPr marL="0" indent="0">
              <a:buNone/>
              <a:defRPr sz="1200" b="1">
                <a:solidFill>
                  <a:srgbClr val="F4F2E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A0FBBECD-9B76-8A58-9E92-0840EF67D837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28650" y="3951787"/>
            <a:ext cx="7886700" cy="1096045"/>
          </a:xfrm>
        </p:spPr>
        <p:txBody>
          <a:bodyPr>
            <a:normAutofit/>
          </a:bodyPr>
          <a:lstStyle>
            <a:lvl1pPr>
              <a:defRPr sz="1350">
                <a:solidFill>
                  <a:srgbClr val="F4F2EA"/>
                </a:solidFill>
              </a:defRPr>
            </a:lvl1pPr>
            <a:lvl2pPr>
              <a:defRPr sz="1200">
                <a:solidFill>
                  <a:srgbClr val="F4F2EA"/>
                </a:solidFill>
              </a:defRPr>
            </a:lvl2pPr>
            <a:lvl3pPr>
              <a:defRPr sz="1050">
                <a:solidFill>
                  <a:srgbClr val="F4F2EA"/>
                </a:solidFill>
              </a:defRPr>
            </a:lvl3pPr>
            <a:lvl4pPr>
              <a:defRPr sz="900"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DC045DDF-102D-FF62-0D39-7EEE0701F0D0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628650" y="3524921"/>
            <a:ext cx="7886700" cy="391943"/>
          </a:xfrm>
        </p:spPr>
        <p:txBody>
          <a:bodyPr anchor="b"/>
          <a:lstStyle>
            <a:lvl1pPr marL="0" indent="0">
              <a:buNone/>
              <a:defRPr sz="1200" b="1">
                <a:solidFill>
                  <a:srgbClr val="F4F2E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CC20393-11FB-E83E-04AA-CF0A2C46339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8650" y="5640972"/>
            <a:ext cx="7886700" cy="1096045"/>
          </a:xfrm>
        </p:spPr>
        <p:txBody>
          <a:bodyPr>
            <a:normAutofit/>
          </a:bodyPr>
          <a:lstStyle>
            <a:lvl1pPr>
              <a:defRPr sz="1350">
                <a:solidFill>
                  <a:srgbClr val="F4F2EA"/>
                </a:solidFill>
              </a:defRPr>
            </a:lvl1pPr>
            <a:lvl2pPr>
              <a:defRPr sz="1200">
                <a:solidFill>
                  <a:srgbClr val="F4F2EA"/>
                </a:solidFill>
              </a:defRPr>
            </a:lvl2pPr>
            <a:lvl3pPr>
              <a:defRPr sz="1050">
                <a:solidFill>
                  <a:srgbClr val="F4F2EA"/>
                </a:solidFill>
              </a:defRPr>
            </a:lvl3pPr>
            <a:lvl4pPr>
              <a:defRPr sz="900"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EFAC552E-6B1B-E1D2-A279-80645525C63D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628650" y="5214106"/>
            <a:ext cx="7886700" cy="391943"/>
          </a:xfrm>
        </p:spPr>
        <p:txBody>
          <a:bodyPr anchor="b"/>
          <a:lstStyle>
            <a:lvl1pPr marL="0" indent="0">
              <a:buNone/>
              <a:defRPr sz="1200" b="1">
                <a:solidFill>
                  <a:srgbClr val="F4F2E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5170299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8_Title and Content, Logo Blac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81038"/>
            <a:ext cx="7886700" cy="883068"/>
          </a:xfrm>
        </p:spPr>
        <p:txBody>
          <a:bodyPr/>
          <a:lstStyle>
            <a:lvl1pPr>
              <a:defRPr>
                <a:solidFill>
                  <a:srgbClr val="AA834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C729C08-9216-6A6E-4C50-2B3CC4DC6F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272796"/>
            <a:ext cx="7886700" cy="1096045"/>
          </a:xfrm>
        </p:spPr>
        <p:txBody>
          <a:bodyPr>
            <a:normAutofit/>
          </a:bodyPr>
          <a:lstStyle>
            <a:lvl1pPr>
              <a:defRPr sz="1350">
                <a:solidFill>
                  <a:srgbClr val="F4F2EA"/>
                </a:solidFill>
              </a:defRPr>
            </a:lvl1pPr>
            <a:lvl2pPr>
              <a:defRPr sz="1200">
                <a:solidFill>
                  <a:srgbClr val="F4F2EA"/>
                </a:solidFill>
              </a:defRPr>
            </a:lvl2pPr>
            <a:lvl3pPr>
              <a:defRPr sz="1050">
                <a:solidFill>
                  <a:srgbClr val="F4F2EA"/>
                </a:solidFill>
              </a:defRPr>
            </a:lvl3pPr>
            <a:lvl4pPr>
              <a:defRPr sz="900"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7185FBD9-C468-56C0-FB2E-0300AE885E80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28650" y="1845930"/>
            <a:ext cx="7886700" cy="391943"/>
          </a:xfrm>
        </p:spPr>
        <p:txBody>
          <a:bodyPr anchor="b"/>
          <a:lstStyle>
            <a:lvl1pPr marL="0" indent="0">
              <a:buNone/>
              <a:defRPr sz="1200" b="1">
                <a:solidFill>
                  <a:srgbClr val="F4F2E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A0FBBECD-9B76-8A58-9E92-0840EF67D837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28650" y="3951787"/>
            <a:ext cx="7886700" cy="1096045"/>
          </a:xfrm>
        </p:spPr>
        <p:txBody>
          <a:bodyPr>
            <a:normAutofit/>
          </a:bodyPr>
          <a:lstStyle>
            <a:lvl1pPr>
              <a:defRPr sz="1350">
                <a:solidFill>
                  <a:srgbClr val="F4F2EA"/>
                </a:solidFill>
              </a:defRPr>
            </a:lvl1pPr>
            <a:lvl2pPr>
              <a:defRPr sz="1200">
                <a:solidFill>
                  <a:srgbClr val="F4F2EA"/>
                </a:solidFill>
              </a:defRPr>
            </a:lvl2pPr>
            <a:lvl3pPr>
              <a:defRPr sz="1050">
                <a:solidFill>
                  <a:srgbClr val="F4F2EA"/>
                </a:solidFill>
              </a:defRPr>
            </a:lvl3pPr>
            <a:lvl4pPr>
              <a:defRPr sz="900"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DC045DDF-102D-FF62-0D39-7EEE0701F0D0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628650" y="3524921"/>
            <a:ext cx="7886700" cy="391943"/>
          </a:xfrm>
        </p:spPr>
        <p:txBody>
          <a:bodyPr anchor="b"/>
          <a:lstStyle>
            <a:lvl1pPr marL="0" indent="0">
              <a:buNone/>
              <a:defRPr sz="1200" b="1">
                <a:solidFill>
                  <a:srgbClr val="F4F2E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CC20393-11FB-E83E-04AA-CF0A2C46339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8650" y="5640972"/>
            <a:ext cx="7886700" cy="1096045"/>
          </a:xfrm>
        </p:spPr>
        <p:txBody>
          <a:bodyPr>
            <a:normAutofit/>
          </a:bodyPr>
          <a:lstStyle>
            <a:lvl1pPr>
              <a:defRPr sz="1350">
                <a:solidFill>
                  <a:srgbClr val="F4F2EA"/>
                </a:solidFill>
              </a:defRPr>
            </a:lvl1pPr>
            <a:lvl2pPr>
              <a:defRPr sz="1200">
                <a:solidFill>
                  <a:srgbClr val="F4F2EA"/>
                </a:solidFill>
              </a:defRPr>
            </a:lvl2pPr>
            <a:lvl3pPr>
              <a:defRPr sz="1050">
                <a:solidFill>
                  <a:srgbClr val="F4F2EA"/>
                </a:solidFill>
              </a:defRPr>
            </a:lvl3pPr>
            <a:lvl4pPr>
              <a:defRPr sz="900"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EFAC552E-6B1B-E1D2-A279-80645525C63D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628650" y="5214106"/>
            <a:ext cx="7886700" cy="391943"/>
          </a:xfrm>
        </p:spPr>
        <p:txBody>
          <a:bodyPr anchor="b"/>
          <a:lstStyle>
            <a:lvl1pPr marL="0" indent="0">
              <a:buNone/>
              <a:defRPr sz="1200" b="1">
                <a:solidFill>
                  <a:srgbClr val="F4F2E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1192264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7939AD-73B6-2337-D53D-E5266B5BBD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04762" y="4589464"/>
            <a:ext cx="5134477" cy="1500187"/>
          </a:xfrm>
        </p:spPr>
        <p:txBody>
          <a:bodyPr>
            <a:normAutofit/>
          </a:bodyPr>
          <a:lstStyle>
            <a:lvl1pPr marL="0" indent="0" algn="ctr">
              <a:buNone/>
              <a:defRPr sz="1650">
                <a:solidFill>
                  <a:srgbClr val="F4F2EA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2040459D-D362-7F27-0BBD-BE3E92C869EF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3552323" y="1118940"/>
            <a:ext cx="2039354" cy="2045368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753526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2B9C19-1A9B-39C1-AFC4-D94E14D1B9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2834786"/>
            <a:ext cx="6858000" cy="2387600"/>
          </a:xfrm>
        </p:spPr>
        <p:txBody>
          <a:bodyPr anchor="b"/>
          <a:lstStyle>
            <a:lvl1pPr algn="ctr">
              <a:defRPr sz="4500">
                <a:solidFill>
                  <a:srgbClr val="F4F2E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B66CA3-3366-0906-3BA8-B6FEE50987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5403273"/>
            <a:ext cx="6858000" cy="694113"/>
          </a:xfrm>
        </p:spPr>
        <p:txBody>
          <a:bodyPr/>
          <a:lstStyle>
            <a:lvl1pPr marL="0" indent="0" algn="ctr">
              <a:buNone/>
              <a:defRPr sz="1800" i="1">
                <a:solidFill>
                  <a:srgbClr val="F4F2EA"/>
                </a:soli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528690319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o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9FF79A-4C1F-053C-4EC9-9C7030ADB8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0" y="184646"/>
            <a:ext cx="3943350" cy="1325563"/>
          </a:xfrm>
        </p:spPr>
        <p:txBody>
          <a:bodyPr anchor="b">
            <a:normAutofit/>
          </a:bodyPr>
          <a:lstStyle>
            <a:lvl1pPr>
              <a:defRPr sz="4050">
                <a:solidFill>
                  <a:srgbClr val="F4F2EA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A26F40-9326-9602-5A76-D355089E17F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367463" cy="6858000"/>
          </a:xfrm>
        </p:spPr>
        <p:txBody>
          <a:bodyPr/>
          <a:lstStyle/>
          <a:p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542DF41-836F-A55D-6351-2A6E5246B94F}"/>
              </a:ext>
            </a:extLst>
          </p:cNvPr>
          <p:cNvGrpSpPr/>
          <p:nvPr/>
        </p:nvGrpSpPr>
        <p:grpSpPr>
          <a:xfrm>
            <a:off x="4572000" y="1690688"/>
            <a:ext cx="3943350" cy="781550"/>
            <a:chOff x="6096000" y="1690688"/>
            <a:chExt cx="5257800" cy="781550"/>
          </a:xfrm>
        </p:grpSpPr>
        <p:sp>
          <p:nvSpPr>
            <p:cNvPr id="17" name="Title 1">
              <a:extLst>
                <a:ext uri="{FF2B5EF4-FFF2-40B4-BE49-F238E27FC236}">
                  <a16:creationId xmlns:a16="http://schemas.microsoft.com/office/drawing/2014/main" id="{400C8BDF-1266-AD56-02DF-541EF08C9483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6096000" y="1690688"/>
              <a:ext cx="5257800" cy="390775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bg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endParaRPr lang="en-US" sz="1875" dirty="0">
                <a:solidFill>
                  <a:srgbClr val="AA834B"/>
                </a:solidFill>
                <a:latin typeface="Optima LT Std" panose="020B0502050508020304" pitchFamily="34" charset="0"/>
              </a:endParaRPr>
            </a:p>
          </p:txBody>
        </p:sp>
        <p:sp>
          <p:nvSpPr>
            <p:cNvPr id="18" name="Title 1">
              <a:extLst>
                <a:ext uri="{FF2B5EF4-FFF2-40B4-BE49-F238E27FC236}">
                  <a16:creationId xmlns:a16="http://schemas.microsoft.com/office/drawing/2014/main" id="{3DED739C-30E5-CE0C-2A3E-E89C9CED1185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6096000" y="2081463"/>
              <a:ext cx="5257800" cy="390775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bg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endParaRPr lang="en-US" sz="1500" dirty="0">
                <a:solidFill>
                  <a:srgbClr val="AA834B"/>
                </a:solidFill>
                <a:latin typeface="Optima LT Std" panose="020B0502050508020304" pitchFamily="34" charset="0"/>
              </a:endParaRPr>
            </a:p>
          </p:txBody>
        </p:sp>
      </p:grpSp>
      <p:sp>
        <p:nvSpPr>
          <p:cNvPr id="26" name="Subtitle 2">
            <a:extLst>
              <a:ext uri="{FF2B5EF4-FFF2-40B4-BE49-F238E27FC236}">
                <a16:creationId xmlns:a16="http://schemas.microsoft.com/office/drawing/2014/main" id="{A95D6B0F-8143-2609-6B00-8842829B4F8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72000" y="1614087"/>
            <a:ext cx="3943350" cy="390776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 spc="143" baseline="0">
                <a:solidFill>
                  <a:srgbClr val="AA834B"/>
                </a:solidFill>
                <a:latin typeface="Optima LT Std" panose="020B05020505080203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AE8AC89D-3B4B-F03A-F526-AD3AEF6A3BE6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635166" y="2645455"/>
            <a:ext cx="3943350" cy="894012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rgbClr val="F4F2EA"/>
                </a:solidFill>
              </a:defRPr>
            </a:lvl1pPr>
            <a:lvl2pPr marL="342900" indent="0">
              <a:buNone/>
              <a:defRPr>
                <a:solidFill>
                  <a:srgbClr val="F4F2EA"/>
                </a:solidFill>
              </a:defRPr>
            </a:lvl2pPr>
            <a:lvl3pPr marL="685800" indent="0">
              <a:buNone/>
              <a:defRPr>
                <a:solidFill>
                  <a:srgbClr val="F4F2EA"/>
                </a:solidFill>
              </a:defRPr>
            </a:lvl3pPr>
            <a:lvl4pPr marL="1028700" indent="0">
              <a:buNone/>
              <a:defRPr>
                <a:solidFill>
                  <a:srgbClr val="F4F2EA"/>
                </a:solidFill>
              </a:defRPr>
            </a:lvl4pPr>
            <a:lvl5pPr marL="1371600" indent="0">
              <a:buNone/>
              <a:defRPr>
                <a:solidFill>
                  <a:srgbClr val="F4F2E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C3C0B61C-3980-BE26-458D-43BAC57CD594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4635166" y="3868665"/>
            <a:ext cx="3943350" cy="894012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rgbClr val="F4F2EA"/>
                </a:solidFill>
              </a:defRPr>
            </a:lvl1pPr>
            <a:lvl2pPr marL="342900" indent="0">
              <a:buNone/>
              <a:defRPr>
                <a:solidFill>
                  <a:srgbClr val="F4F2EA"/>
                </a:solidFill>
              </a:defRPr>
            </a:lvl2pPr>
            <a:lvl3pPr marL="685800" indent="0">
              <a:buNone/>
              <a:defRPr>
                <a:solidFill>
                  <a:srgbClr val="F4F2EA"/>
                </a:solidFill>
              </a:defRPr>
            </a:lvl3pPr>
            <a:lvl4pPr marL="1028700" indent="0">
              <a:buNone/>
              <a:defRPr>
                <a:solidFill>
                  <a:srgbClr val="F4F2EA"/>
                </a:solidFill>
              </a:defRPr>
            </a:lvl4pPr>
            <a:lvl5pPr marL="1371600" indent="0">
              <a:buNone/>
              <a:defRPr>
                <a:solidFill>
                  <a:srgbClr val="F4F2E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4F10A4D8-2048-F4AF-96FD-79A9EEC8C4A3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4635166" y="5091875"/>
            <a:ext cx="3943350" cy="894012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rgbClr val="F4F2EA"/>
                </a:solidFill>
              </a:defRPr>
            </a:lvl1pPr>
            <a:lvl2pPr marL="342900" indent="0">
              <a:buNone/>
              <a:defRPr>
                <a:solidFill>
                  <a:srgbClr val="F4F2EA"/>
                </a:solidFill>
              </a:defRPr>
            </a:lvl2pPr>
            <a:lvl3pPr marL="685800" indent="0">
              <a:buNone/>
              <a:defRPr>
                <a:solidFill>
                  <a:srgbClr val="F4F2EA"/>
                </a:solidFill>
              </a:defRPr>
            </a:lvl3pPr>
            <a:lvl4pPr marL="1028700" indent="0">
              <a:buNone/>
              <a:defRPr>
                <a:solidFill>
                  <a:srgbClr val="F4F2EA"/>
                </a:solidFill>
              </a:defRPr>
            </a:lvl4pPr>
            <a:lvl5pPr marL="1371600" indent="0">
              <a:buNone/>
              <a:defRPr>
                <a:solidFill>
                  <a:srgbClr val="F4F2E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2541E56E-217D-27E4-B742-ACF134FE0F0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72000" y="2033695"/>
            <a:ext cx="3756860" cy="390776"/>
          </a:xfrm>
        </p:spPr>
        <p:txBody>
          <a:bodyPr anchor="t">
            <a:normAutofit/>
          </a:bodyPr>
          <a:lstStyle>
            <a:lvl1pPr marL="0" indent="0">
              <a:buNone/>
              <a:defRPr sz="1050" spc="143" baseline="0">
                <a:solidFill>
                  <a:srgbClr val="AA834B"/>
                </a:solidFill>
                <a:latin typeface="Optima LT Std" panose="020B05020505080203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BCE64E3-631B-F3B7-0650-622C05CA5E52}"/>
              </a:ext>
            </a:extLst>
          </p:cNvPr>
          <p:cNvGrpSpPr/>
          <p:nvPr userDrawn="1"/>
        </p:nvGrpSpPr>
        <p:grpSpPr>
          <a:xfrm>
            <a:off x="4572000" y="1690688"/>
            <a:ext cx="3943350" cy="781550"/>
            <a:chOff x="6096000" y="1690688"/>
            <a:chExt cx="5257800" cy="781550"/>
          </a:xfrm>
        </p:grpSpPr>
        <p:sp>
          <p:nvSpPr>
            <p:cNvPr id="4" name="Title 1">
              <a:extLst>
                <a:ext uri="{FF2B5EF4-FFF2-40B4-BE49-F238E27FC236}">
                  <a16:creationId xmlns:a16="http://schemas.microsoft.com/office/drawing/2014/main" id="{4F811D22-6F88-EBBE-8BCE-FDCD8F4DB3C7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6096000" y="1690688"/>
              <a:ext cx="5257800" cy="390775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bg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endParaRPr lang="en-US" sz="1875" dirty="0">
                <a:solidFill>
                  <a:srgbClr val="AA834B"/>
                </a:solidFill>
                <a:latin typeface="Optima LT Std" panose="020B0502050508020304" pitchFamily="34" charset="0"/>
              </a:endParaRPr>
            </a:p>
          </p:txBody>
        </p:sp>
        <p:sp>
          <p:nvSpPr>
            <p:cNvPr id="5" name="Title 1">
              <a:extLst>
                <a:ext uri="{FF2B5EF4-FFF2-40B4-BE49-F238E27FC236}">
                  <a16:creationId xmlns:a16="http://schemas.microsoft.com/office/drawing/2014/main" id="{1D264A50-5546-4E93-1897-78896C1EA3AE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6096000" y="2081463"/>
              <a:ext cx="5257800" cy="390775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bg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endParaRPr lang="en-US" sz="1500" dirty="0">
                <a:solidFill>
                  <a:srgbClr val="AA834B"/>
                </a:solidFill>
                <a:latin typeface="Optima LT Std" panose="020B05020505080203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48251421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, Brow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D5FCC-A00E-7744-5425-7C221D7265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  <a:lvl2pPr>
              <a:defRPr>
                <a:solidFill>
                  <a:srgbClr val="F4F2EA"/>
                </a:solidFill>
              </a:defRPr>
            </a:lvl2pPr>
            <a:lvl3pPr>
              <a:defRPr>
                <a:solidFill>
                  <a:srgbClr val="F4F2EA"/>
                </a:solidFill>
              </a:defRPr>
            </a:lvl3pPr>
            <a:lvl4pPr>
              <a:defRPr>
                <a:solidFill>
                  <a:srgbClr val="F4F2EA"/>
                </a:solidFill>
              </a:defRPr>
            </a:lvl4pPr>
            <a:lvl5pPr>
              <a:defRPr>
                <a:solidFill>
                  <a:srgbClr val="F4F2E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43656453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, Gree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D5FCC-A00E-7744-5425-7C221D7265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  <a:lvl2pPr>
              <a:defRPr>
                <a:solidFill>
                  <a:srgbClr val="F4F2EA"/>
                </a:solidFill>
              </a:defRPr>
            </a:lvl2pPr>
            <a:lvl3pPr>
              <a:defRPr>
                <a:solidFill>
                  <a:srgbClr val="F4F2EA"/>
                </a:solidFill>
              </a:defRPr>
            </a:lvl3pPr>
            <a:lvl4pPr>
              <a:defRPr>
                <a:solidFill>
                  <a:srgbClr val="F4F2EA"/>
                </a:solidFill>
              </a:defRPr>
            </a:lvl4pPr>
            <a:lvl5pPr>
              <a:defRPr>
                <a:solidFill>
                  <a:srgbClr val="F4F2E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1969211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, Blac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D5FCC-A00E-7744-5425-7C221D7265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  <a:lvl2pPr>
              <a:defRPr>
                <a:solidFill>
                  <a:srgbClr val="F4F2EA"/>
                </a:solidFill>
              </a:defRPr>
            </a:lvl2pPr>
            <a:lvl3pPr>
              <a:defRPr>
                <a:solidFill>
                  <a:srgbClr val="F4F2EA"/>
                </a:solidFill>
              </a:defRPr>
            </a:lvl3pPr>
            <a:lvl4pPr>
              <a:defRPr>
                <a:solidFill>
                  <a:srgbClr val="F4F2EA"/>
                </a:solidFill>
              </a:defRPr>
            </a:lvl4pPr>
            <a:lvl5pPr>
              <a:defRPr>
                <a:solidFill>
                  <a:srgbClr val="F4F2E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17118763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, Event Log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6121066" cy="1325563"/>
          </a:xfrm>
        </p:spPr>
        <p:txBody>
          <a:bodyPr anchor="b"/>
          <a:lstStyle>
            <a:lvl1pPr>
              <a:defRPr>
                <a:solidFill>
                  <a:srgbClr val="AA834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D5FCC-A00E-7744-5425-7C221D7265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454442"/>
            <a:ext cx="6121066" cy="3722521"/>
          </a:xfrm>
        </p:spPr>
        <p:txBody>
          <a:bodyPr/>
          <a:lstStyle>
            <a:lvl1pPr>
              <a:defRPr>
                <a:solidFill>
                  <a:srgbClr val="2E2E24"/>
                </a:solidFill>
              </a:defRPr>
            </a:lvl1pPr>
            <a:lvl2pPr>
              <a:defRPr>
                <a:solidFill>
                  <a:srgbClr val="2E2E24"/>
                </a:solidFill>
              </a:defRPr>
            </a:lvl2pPr>
            <a:lvl3pPr>
              <a:defRPr>
                <a:solidFill>
                  <a:srgbClr val="2E2E24"/>
                </a:solidFill>
              </a:defRPr>
            </a:lvl3pPr>
            <a:lvl4pPr>
              <a:defRPr>
                <a:solidFill>
                  <a:srgbClr val="2E2E24"/>
                </a:solidFill>
              </a:defRPr>
            </a:lvl4pPr>
            <a:lvl5pPr>
              <a:defRPr>
                <a:solidFill>
                  <a:srgbClr val="2E2E24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23621511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Blank, Event Log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55404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 3, Brow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rgbClr val="F4F2E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D5FCC-A00E-7744-5425-7C221D7265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994694"/>
            <a:ext cx="7886700" cy="1529180"/>
          </a:xfrm>
        </p:spPr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  <a:lvl2pPr>
              <a:defRPr>
                <a:solidFill>
                  <a:srgbClr val="F4F2EA"/>
                </a:solidFill>
              </a:defRPr>
            </a:lvl2pPr>
            <a:lvl3pPr>
              <a:defRPr>
                <a:solidFill>
                  <a:srgbClr val="F4F2EA"/>
                </a:solidFill>
              </a:defRPr>
            </a:lvl3pPr>
            <a:lvl4pPr>
              <a:defRPr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6809CCEA-B5A5-6BFD-730D-E5DC97B737A8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28650" y="2471574"/>
            <a:ext cx="7886700" cy="500226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4F2E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721A1F2-4933-924C-1B6F-C6735DDA5C51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28650" y="5089941"/>
            <a:ext cx="7886700" cy="1529180"/>
          </a:xfrm>
        </p:spPr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  <a:lvl2pPr>
              <a:defRPr>
                <a:solidFill>
                  <a:srgbClr val="F4F2EA"/>
                </a:solidFill>
              </a:defRPr>
            </a:lvl2pPr>
            <a:lvl3pPr>
              <a:defRPr>
                <a:solidFill>
                  <a:srgbClr val="F4F2EA"/>
                </a:solidFill>
              </a:defRPr>
            </a:lvl3pPr>
            <a:lvl4pPr>
              <a:defRPr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C8A1F1-9559-A16B-988A-CF442A9B2554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628650" y="4566821"/>
            <a:ext cx="7886700" cy="500226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4F2E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1762774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le and Content 2, Brow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16200000">
            <a:off x="-2498118" y="3042547"/>
            <a:ext cx="5426242" cy="375862"/>
          </a:xfrm>
        </p:spPr>
        <p:txBody>
          <a:bodyPr>
            <a:normAutofit/>
          </a:bodyPr>
          <a:lstStyle>
            <a:lvl1pPr algn="r">
              <a:defRPr sz="1200">
                <a:solidFill>
                  <a:srgbClr val="AA834B"/>
                </a:solidFill>
                <a:latin typeface="Optima LT Std" panose="020B0502050508020304" pitchFamily="34" charset="0"/>
              </a:defRPr>
            </a:lvl1pPr>
          </a:lstStyle>
          <a:p>
            <a:r>
              <a:rPr lang="en-US" dirty="0"/>
              <a:t>TITLE GOES HERE AND HERE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D5FCC-A00E-7744-5425-7C221D7265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802939"/>
            <a:ext cx="7886700" cy="4900029"/>
          </a:xfrm>
        </p:spPr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  <a:lvl2pPr>
              <a:defRPr>
                <a:solidFill>
                  <a:srgbClr val="F4F2EA"/>
                </a:solidFill>
              </a:defRPr>
            </a:lvl2pPr>
            <a:lvl3pPr>
              <a:defRPr>
                <a:solidFill>
                  <a:srgbClr val="F4F2EA"/>
                </a:solidFill>
              </a:defRPr>
            </a:lvl3pPr>
            <a:lvl4pPr>
              <a:defRPr>
                <a:solidFill>
                  <a:srgbClr val="F4F2EA"/>
                </a:solidFill>
              </a:defRPr>
            </a:lvl4pPr>
            <a:lvl5pPr>
              <a:defRPr>
                <a:solidFill>
                  <a:srgbClr val="F4F2E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39513690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Title and Content 2, Gree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16200000">
            <a:off x="-2498118" y="3042547"/>
            <a:ext cx="5426242" cy="375862"/>
          </a:xfrm>
        </p:spPr>
        <p:txBody>
          <a:bodyPr>
            <a:normAutofit/>
          </a:bodyPr>
          <a:lstStyle>
            <a:lvl1pPr algn="r">
              <a:defRPr sz="1200">
                <a:solidFill>
                  <a:srgbClr val="AA834B"/>
                </a:solidFill>
                <a:latin typeface="Optima LT Std" panose="020B0502050508020304" pitchFamily="34" charset="0"/>
              </a:defRPr>
            </a:lvl1pPr>
          </a:lstStyle>
          <a:p>
            <a:r>
              <a:rPr lang="en-US" dirty="0"/>
              <a:t>TITLE GOES HERE AND HERE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D5FCC-A00E-7744-5425-7C221D7265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802939"/>
            <a:ext cx="7886700" cy="4900029"/>
          </a:xfrm>
        </p:spPr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  <a:lvl2pPr>
              <a:defRPr>
                <a:solidFill>
                  <a:srgbClr val="F4F2EA"/>
                </a:solidFill>
              </a:defRPr>
            </a:lvl2pPr>
            <a:lvl3pPr>
              <a:defRPr>
                <a:solidFill>
                  <a:srgbClr val="F4F2EA"/>
                </a:solidFill>
              </a:defRPr>
            </a:lvl3pPr>
            <a:lvl4pPr>
              <a:defRPr>
                <a:solidFill>
                  <a:srgbClr val="F4F2EA"/>
                </a:solidFill>
              </a:defRPr>
            </a:lvl4pPr>
            <a:lvl5pPr>
              <a:defRPr>
                <a:solidFill>
                  <a:srgbClr val="F4F2E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177203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Title and Content 2, Blac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16200000">
            <a:off x="-2498118" y="3042547"/>
            <a:ext cx="5426242" cy="375862"/>
          </a:xfrm>
        </p:spPr>
        <p:txBody>
          <a:bodyPr>
            <a:normAutofit/>
          </a:bodyPr>
          <a:lstStyle>
            <a:lvl1pPr algn="r">
              <a:defRPr sz="1200">
                <a:solidFill>
                  <a:srgbClr val="AA834B"/>
                </a:solidFill>
                <a:latin typeface="Optima LT Std" panose="020B0502050508020304" pitchFamily="34" charset="0"/>
              </a:defRPr>
            </a:lvl1pPr>
          </a:lstStyle>
          <a:p>
            <a:r>
              <a:rPr lang="en-US" dirty="0"/>
              <a:t>TITLE GOES HERE AND HERE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D5FCC-A00E-7744-5425-7C221D7265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802939"/>
            <a:ext cx="7886700" cy="4900029"/>
          </a:xfrm>
        </p:spPr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  <a:lvl2pPr>
              <a:defRPr>
                <a:solidFill>
                  <a:srgbClr val="F4F2EA"/>
                </a:solidFill>
              </a:defRPr>
            </a:lvl2pPr>
            <a:lvl3pPr>
              <a:defRPr>
                <a:solidFill>
                  <a:srgbClr val="F4F2EA"/>
                </a:solidFill>
              </a:defRPr>
            </a:lvl3pPr>
            <a:lvl4pPr>
              <a:defRPr>
                <a:solidFill>
                  <a:srgbClr val="F4F2EA"/>
                </a:solidFill>
              </a:defRPr>
            </a:lvl4pPr>
            <a:lvl5pPr>
              <a:defRPr>
                <a:solidFill>
                  <a:srgbClr val="F4F2E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18021717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Title and Content 3, Brow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rgbClr val="F4F2E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D5FCC-A00E-7744-5425-7C221D7265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994694"/>
            <a:ext cx="7886700" cy="1529180"/>
          </a:xfrm>
        </p:spPr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  <a:lvl2pPr>
              <a:defRPr>
                <a:solidFill>
                  <a:srgbClr val="F4F2EA"/>
                </a:solidFill>
              </a:defRPr>
            </a:lvl2pPr>
            <a:lvl3pPr>
              <a:defRPr>
                <a:solidFill>
                  <a:srgbClr val="F4F2EA"/>
                </a:solidFill>
              </a:defRPr>
            </a:lvl3pPr>
            <a:lvl4pPr>
              <a:defRPr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6809CCEA-B5A5-6BFD-730D-E5DC97B737A8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28650" y="2471574"/>
            <a:ext cx="7886700" cy="500226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4F2E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721A1F2-4933-924C-1B6F-C6735DDA5C51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28650" y="5089941"/>
            <a:ext cx="7886700" cy="1529180"/>
          </a:xfrm>
        </p:spPr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  <a:lvl2pPr>
              <a:defRPr>
                <a:solidFill>
                  <a:srgbClr val="F4F2EA"/>
                </a:solidFill>
              </a:defRPr>
            </a:lvl2pPr>
            <a:lvl3pPr>
              <a:defRPr>
                <a:solidFill>
                  <a:srgbClr val="F4F2EA"/>
                </a:solidFill>
              </a:defRPr>
            </a:lvl3pPr>
            <a:lvl4pPr>
              <a:defRPr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C8A1F1-9559-A16B-988A-CF442A9B2554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628650" y="4566821"/>
            <a:ext cx="7886700" cy="500226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4F2E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1224201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Title and Content 3, Gree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rgbClr val="F4F2E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9ABAB43-99CF-DDC7-1851-DD7A64E806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994694"/>
            <a:ext cx="7886700" cy="1529180"/>
          </a:xfrm>
        </p:spPr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  <a:lvl2pPr>
              <a:defRPr>
                <a:solidFill>
                  <a:srgbClr val="F4F2EA"/>
                </a:solidFill>
              </a:defRPr>
            </a:lvl2pPr>
            <a:lvl3pPr>
              <a:defRPr>
                <a:solidFill>
                  <a:srgbClr val="F4F2EA"/>
                </a:solidFill>
              </a:defRPr>
            </a:lvl3pPr>
            <a:lvl4pPr>
              <a:defRPr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5BB0C9-9766-9940-2CD9-773B348568E6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28650" y="2471574"/>
            <a:ext cx="7886700" cy="500226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AA834B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508E5F6-FBDB-B9F1-DC6B-59B2CE6298CC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28650" y="5089941"/>
            <a:ext cx="7886700" cy="1529180"/>
          </a:xfrm>
        </p:spPr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  <a:lvl2pPr>
              <a:defRPr>
                <a:solidFill>
                  <a:srgbClr val="F4F2EA"/>
                </a:solidFill>
              </a:defRPr>
            </a:lvl2pPr>
            <a:lvl3pPr>
              <a:defRPr>
                <a:solidFill>
                  <a:srgbClr val="F4F2EA"/>
                </a:solidFill>
              </a:defRPr>
            </a:lvl3pPr>
            <a:lvl4pPr>
              <a:defRPr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68C53119-EAF3-FBE1-6552-2CE72D3A89F1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628650" y="4566821"/>
            <a:ext cx="7886700" cy="500226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AA834B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321200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1_Title and Content 3, Blac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rgbClr val="F4F2E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9ABAB43-99CF-DDC7-1851-DD7A64E806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994694"/>
            <a:ext cx="7886700" cy="1529180"/>
          </a:xfrm>
        </p:spPr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  <a:lvl2pPr>
              <a:defRPr>
                <a:solidFill>
                  <a:srgbClr val="F4F2EA"/>
                </a:solidFill>
              </a:defRPr>
            </a:lvl2pPr>
            <a:lvl3pPr>
              <a:defRPr>
                <a:solidFill>
                  <a:srgbClr val="F4F2EA"/>
                </a:solidFill>
              </a:defRPr>
            </a:lvl3pPr>
            <a:lvl4pPr>
              <a:defRPr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5BB0C9-9766-9940-2CD9-773B348568E6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28650" y="2471574"/>
            <a:ext cx="7886700" cy="500226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AA834B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508E5F6-FBDB-B9F1-DC6B-59B2CE6298CC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28650" y="5089941"/>
            <a:ext cx="7886700" cy="1529180"/>
          </a:xfrm>
        </p:spPr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  <a:lvl2pPr>
              <a:defRPr>
                <a:solidFill>
                  <a:srgbClr val="F4F2EA"/>
                </a:solidFill>
              </a:defRPr>
            </a:lvl2pPr>
            <a:lvl3pPr>
              <a:defRPr>
                <a:solidFill>
                  <a:srgbClr val="F4F2EA"/>
                </a:solidFill>
              </a:defRPr>
            </a:lvl3pPr>
            <a:lvl4pPr>
              <a:defRPr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68C53119-EAF3-FBE1-6552-2CE72D3A89F1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628650" y="4566821"/>
            <a:ext cx="7886700" cy="500226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AA834B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5994683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2_Content with Imagem, Brow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A6841F-7C7E-33E1-3508-72B39B9937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2" y="453607"/>
            <a:ext cx="3503006" cy="1070811"/>
          </a:xfrm>
        </p:spPr>
        <p:txBody>
          <a:bodyPr anchor="b"/>
          <a:lstStyle>
            <a:lvl1pPr>
              <a:defRPr sz="2400">
                <a:solidFill>
                  <a:srgbClr val="F4F2EA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ABB9CE2-C1E2-6E8C-C3BB-0A26FC855D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764505" y="0"/>
            <a:ext cx="4379495" cy="68580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D80E13-99ED-9816-93DD-61169F3D65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2" y="1913021"/>
            <a:ext cx="3503006" cy="733926"/>
          </a:xfrm>
        </p:spPr>
        <p:txBody>
          <a:bodyPr anchor="ctr"/>
          <a:lstStyle>
            <a:lvl1pPr marL="0" indent="0">
              <a:buNone/>
              <a:defRPr sz="1200">
                <a:solidFill>
                  <a:srgbClr val="F4F2EA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BD6C8ACD-8670-9583-9114-2B608F302A0F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629841" y="3062037"/>
            <a:ext cx="3503006" cy="733926"/>
          </a:xfrm>
        </p:spPr>
        <p:txBody>
          <a:bodyPr anchor="ctr"/>
          <a:lstStyle>
            <a:lvl1pPr marL="0" indent="0">
              <a:buNone/>
              <a:defRPr sz="1200">
                <a:solidFill>
                  <a:srgbClr val="F4F2EA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61C721D4-FC58-E108-8BE4-5D96653FA827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629840" y="4297279"/>
            <a:ext cx="3503006" cy="733926"/>
          </a:xfrm>
        </p:spPr>
        <p:txBody>
          <a:bodyPr anchor="ctr"/>
          <a:lstStyle>
            <a:lvl1pPr marL="0" indent="0">
              <a:buNone/>
              <a:defRPr sz="1200">
                <a:solidFill>
                  <a:srgbClr val="F4F2EA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8677E9E2-F22E-C310-AD2E-90B93578A5F7}"/>
              </a:ext>
            </a:extLst>
          </p:cNvPr>
          <p:cNvSpPr>
            <a:spLocks noGrp="1"/>
          </p:cNvSpPr>
          <p:nvPr>
            <p:ph type="body" sz="half" idx="12"/>
          </p:nvPr>
        </p:nvSpPr>
        <p:spPr>
          <a:xfrm>
            <a:off x="629840" y="5532521"/>
            <a:ext cx="3503006" cy="733926"/>
          </a:xfrm>
        </p:spPr>
        <p:txBody>
          <a:bodyPr anchor="ctr"/>
          <a:lstStyle>
            <a:lvl1pPr marL="0" indent="0">
              <a:buNone/>
              <a:defRPr sz="1200">
                <a:solidFill>
                  <a:srgbClr val="F4F2EA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589745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3_Content with Imagem, Gree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A6841F-7C7E-33E1-3508-72B39B9937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2" y="453607"/>
            <a:ext cx="3503006" cy="1070811"/>
          </a:xfrm>
        </p:spPr>
        <p:txBody>
          <a:bodyPr anchor="b"/>
          <a:lstStyle>
            <a:lvl1pPr>
              <a:defRPr sz="2400">
                <a:solidFill>
                  <a:srgbClr val="F4F2EA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ABB9CE2-C1E2-6E8C-C3BB-0A26FC855D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764505" y="0"/>
            <a:ext cx="4379495" cy="68580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D80E13-99ED-9816-93DD-61169F3D65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2" y="1913021"/>
            <a:ext cx="3503006" cy="733926"/>
          </a:xfrm>
        </p:spPr>
        <p:txBody>
          <a:bodyPr anchor="ctr"/>
          <a:lstStyle>
            <a:lvl1pPr marL="0" indent="0">
              <a:buNone/>
              <a:defRPr sz="1200">
                <a:solidFill>
                  <a:srgbClr val="F4F2EA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BD6C8ACD-8670-9583-9114-2B608F302A0F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629841" y="3062037"/>
            <a:ext cx="3503006" cy="733926"/>
          </a:xfrm>
        </p:spPr>
        <p:txBody>
          <a:bodyPr anchor="ctr"/>
          <a:lstStyle>
            <a:lvl1pPr marL="0" indent="0">
              <a:buNone/>
              <a:defRPr sz="1200">
                <a:solidFill>
                  <a:srgbClr val="F4F2EA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61C721D4-FC58-E108-8BE4-5D96653FA827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629840" y="4297279"/>
            <a:ext cx="3503006" cy="733926"/>
          </a:xfrm>
        </p:spPr>
        <p:txBody>
          <a:bodyPr anchor="ctr"/>
          <a:lstStyle>
            <a:lvl1pPr marL="0" indent="0">
              <a:buNone/>
              <a:defRPr sz="1200">
                <a:solidFill>
                  <a:srgbClr val="F4F2EA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8677E9E2-F22E-C310-AD2E-90B93578A5F7}"/>
              </a:ext>
            </a:extLst>
          </p:cNvPr>
          <p:cNvSpPr>
            <a:spLocks noGrp="1"/>
          </p:cNvSpPr>
          <p:nvPr>
            <p:ph type="body" sz="half" idx="12"/>
          </p:nvPr>
        </p:nvSpPr>
        <p:spPr>
          <a:xfrm>
            <a:off x="629840" y="5532521"/>
            <a:ext cx="3503006" cy="733926"/>
          </a:xfrm>
        </p:spPr>
        <p:txBody>
          <a:bodyPr anchor="ctr"/>
          <a:lstStyle>
            <a:lvl1pPr marL="0" indent="0">
              <a:buNone/>
              <a:defRPr sz="1200">
                <a:solidFill>
                  <a:srgbClr val="F4F2EA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4188231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4_Content with Imagem, Blac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A6841F-7C7E-33E1-3508-72B39B9937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2" y="453607"/>
            <a:ext cx="3503006" cy="1070811"/>
          </a:xfrm>
        </p:spPr>
        <p:txBody>
          <a:bodyPr anchor="b"/>
          <a:lstStyle>
            <a:lvl1pPr>
              <a:defRPr sz="2400">
                <a:solidFill>
                  <a:srgbClr val="F4F2EA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ABB9CE2-C1E2-6E8C-C3BB-0A26FC855D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764505" y="0"/>
            <a:ext cx="4379495" cy="68580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D80E13-99ED-9816-93DD-61169F3D65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2" y="1913021"/>
            <a:ext cx="3503006" cy="733926"/>
          </a:xfrm>
        </p:spPr>
        <p:txBody>
          <a:bodyPr anchor="ctr"/>
          <a:lstStyle>
            <a:lvl1pPr marL="0" indent="0">
              <a:buNone/>
              <a:defRPr sz="1200">
                <a:solidFill>
                  <a:srgbClr val="F4F2EA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BD6C8ACD-8670-9583-9114-2B608F302A0F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629841" y="3062037"/>
            <a:ext cx="3503006" cy="733926"/>
          </a:xfrm>
        </p:spPr>
        <p:txBody>
          <a:bodyPr anchor="ctr"/>
          <a:lstStyle>
            <a:lvl1pPr marL="0" indent="0">
              <a:buNone/>
              <a:defRPr sz="1200">
                <a:solidFill>
                  <a:srgbClr val="F4F2EA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61C721D4-FC58-E108-8BE4-5D96653FA827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629840" y="4297279"/>
            <a:ext cx="3503006" cy="733926"/>
          </a:xfrm>
        </p:spPr>
        <p:txBody>
          <a:bodyPr anchor="ctr"/>
          <a:lstStyle>
            <a:lvl1pPr marL="0" indent="0">
              <a:buNone/>
              <a:defRPr sz="1200">
                <a:solidFill>
                  <a:srgbClr val="F4F2EA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8677E9E2-F22E-C310-AD2E-90B93578A5F7}"/>
              </a:ext>
            </a:extLst>
          </p:cNvPr>
          <p:cNvSpPr>
            <a:spLocks noGrp="1"/>
          </p:cNvSpPr>
          <p:nvPr>
            <p:ph type="body" sz="half" idx="12"/>
          </p:nvPr>
        </p:nvSpPr>
        <p:spPr>
          <a:xfrm>
            <a:off x="629840" y="5532521"/>
            <a:ext cx="3503006" cy="733926"/>
          </a:xfrm>
        </p:spPr>
        <p:txBody>
          <a:bodyPr anchor="ctr"/>
          <a:lstStyle>
            <a:lvl1pPr marL="0" indent="0">
              <a:buNone/>
              <a:defRPr sz="1200">
                <a:solidFill>
                  <a:srgbClr val="F4F2EA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93878666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5_Title and Content, Logo Crea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81038"/>
            <a:ext cx="7886700" cy="883068"/>
          </a:xfrm>
        </p:spPr>
        <p:txBody>
          <a:bodyPr/>
          <a:lstStyle>
            <a:lvl1pPr>
              <a:defRPr>
                <a:solidFill>
                  <a:srgbClr val="AA834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C729C08-9216-6A6E-4C50-2B3CC4DC6F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272796"/>
            <a:ext cx="7886700" cy="1096045"/>
          </a:xfrm>
        </p:spPr>
        <p:txBody>
          <a:bodyPr>
            <a:normAutofit/>
          </a:bodyPr>
          <a:lstStyle>
            <a:lvl1pPr>
              <a:defRPr sz="1350">
                <a:solidFill>
                  <a:srgbClr val="2E2E24"/>
                </a:solidFill>
              </a:defRPr>
            </a:lvl1pPr>
            <a:lvl2pPr>
              <a:defRPr sz="1200">
                <a:solidFill>
                  <a:srgbClr val="2E2E24"/>
                </a:solidFill>
              </a:defRPr>
            </a:lvl2pPr>
            <a:lvl3pPr>
              <a:defRPr sz="1050">
                <a:solidFill>
                  <a:srgbClr val="2E2E24"/>
                </a:solidFill>
              </a:defRPr>
            </a:lvl3pPr>
            <a:lvl4pPr>
              <a:defRPr sz="900">
                <a:solidFill>
                  <a:srgbClr val="2E2E24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7185FBD9-C468-56C0-FB2E-0300AE885E80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28650" y="1845930"/>
            <a:ext cx="7886700" cy="391943"/>
          </a:xfrm>
        </p:spPr>
        <p:txBody>
          <a:bodyPr anchor="b"/>
          <a:lstStyle>
            <a:lvl1pPr marL="0" indent="0">
              <a:buNone/>
              <a:defRPr sz="1200" b="1">
                <a:solidFill>
                  <a:srgbClr val="2E2E24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A0FBBECD-9B76-8A58-9E92-0840EF67D837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28650" y="3951787"/>
            <a:ext cx="7886700" cy="1096045"/>
          </a:xfrm>
        </p:spPr>
        <p:txBody>
          <a:bodyPr>
            <a:normAutofit/>
          </a:bodyPr>
          <a:lstStyle>
            <a:lvl1pPr>
              <a:defRPr sz="1350">
                <a:solidFill>
                  <a:srgbClr val="2E2E24"/>
                </a:solidFill>
              </a:defRPr>
            </a:lvl1pPr>
            <a:lvl2pPr>
              <a:defRPr sz="1200">
                <a:solidFill>
                  <a:srgbClr val="2E2E24"/>
                </a:solidFill>
              </a:defRPr>
            </a:lvl2pPr>
            <a:lvl3pPr>
              <a:defRPr sz="1050">
                <a:solidFill>
                  <a:srgbClr val="2E2E24"/>
                </a:solidFill>
              </a:defRPr>
            </a:lvl3pPr>
            <a:lvl4pPr>
              <a:defRPr sz="900">
                <a:solidFill>
                  <a:srgbClr val="2E2E24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DC045DDF-102D-FF62-0D39-7EEE0701F0D0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628650" y="3524921"/>
            <a:ext cx="7886700" cy="391943"/>
          </a:xfrm>
        </p:spPr>
        <p:txBody>
          <a:bodyPr anchor="b"/>
          <a:lstStyle>
            <a:lvl1pPr marL="0" indent="0">
              <a:buNone/>
              <a:defRPr sz="1200" b="1">
                <a:solidFill>
                  <a:srgbClr val="2E2E24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CC20393-11FB-E83E-04AA-CF0A2C46339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8650" y="5640972"/>
            <a:ext cx="7886700" cy="1096045"/>
          </a:xfrm>
        </p:spPr>
        <p:txBody>
          <a:bodyPr>
            <a:normAutofit/>
          </a:bodyPr>
          <a:lstStyle>
            <a:lvl1pPr>
              <a:defRPr sz="1350">
                <a:solidFill>
                  <a:srgbClr val="2E2E24"/>
                </a:solidFill>
              </a:defRPr>
            </a:lvl1pPr>
            <a:lvl2pPr>
              <a:defRPr sz="1200">
                <a:solidFill>
                  <a:srgbClr val="2E2E24"/>
                </a:solidFill>
              </a:defRPr>
            </a:lvl2pPr>
            <a:lvl3pPr>
              <a:defRPr sz="1050">
                <a:solidFill>
                  <a:srgbClr val="2E2E24"/>
                </a:solidFill>
              </a:defRPr>
            </a:lvl3pPr>
            <a:lvl4pPr>
              <a:defRPr sz="900">
                <a:solidFill>
                  <a:srgbClr val="2E2E24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EFAC552E-6B1B-E1D2-A279-80645525C63D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628650" y="5214106"/>
            <a:ext cx="7886700" cy="391943"/>
          </a:xfrm>
        </p:spPr>
        <p:txBody>
          <a:bodyPr anchor="b"/>
          <a:lstStyle>
            <a:lvl1pPr marL="0" indent="0">
              <a:buNone/>
              <a:defRPr sz="1200" b="1">
                <a:solidFill>
                  <a:srgbClr val="2E2E24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41467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 3, Gree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rgbClr val="F4F2E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9ABAB43-99CF-DDC7-1851-DD7A64E806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994694"/>
            <a:ext cx="7886700" cy="1529180"/>
          </a:xfrm>
        </p:spPr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  <a:lvl2pPr>
              <a:defRPr>
                <a:solidFill>
                  <a:srgbClr val="F4F2EA"/>
                </a:solidFill>
              </a:defRPr>
            </a:lvl2pPr>
            <a:lvl3pPr>
              <a:defRPr>
                <a:solidFill>
                  <a:srgbClr val="F4F2EA"/>
                </a:solidFill>
              </a:defRPr>
            </a:lvl3pPr>
            <a:lvl4pPr>
              <a:defRPr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5BB0C9-9766-9940-2CD9-773B348568E6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28650" y="2471574"/>
            <a:ext cx="7886700" cy="500226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AA834B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508E5F6-FBDB-B9F1-DC6B-59B2CE6298CC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28650" y="5089941"/>
            <a:ext cx="7886700" cy="1529180"/>
          </a:xfrm>
        </p:spPr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  <a:lvl2pPr>
              <a:defRPr>
                <a:solidFill>
                  <a:srgbClr val="F4F2EA"/>
                </a:solidFill>
              </a:defRPr>
            </a:lvl2pPr>
            <a:lvl3pPr>
              <a:defRPr>
                <a:solidFill>
                  <a:srgbClr val="F4F2EA"/>
                </a:solidFill>
              </a:defRPr>
            </a:lvl3pPr>
            <a:lvl4pPr>
              <a:defRPr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68C53119-EAF3-FBE1-6552-2CE72D3A89F1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628650" y="4566821"/>
            <a:ext cx="7886700" cy="500226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AA834B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9527636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6_Title and Content, Logo Brow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81038"/>
            <a:ext cx="7886700" cy="883068"/>
          </a:xfrm>
        </p:spPr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C729C08-9216-6A6E-4C50-2B3CC4DC6F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272796"/>
            <a:ext cx="7886700" cy="1096045"/>
          </a:xfrm>
        </p:spPr>
        <p:txBody>
          <a:bodyPr>
            <a:normAutofit/>
          </a:bodyPr>
          <a:lstStyle>
            <a:lvl1pPr>
              <a:defRPr sz="1350">
                <a:solidFill>
                  <a:srgbClr val="F4F2EA"/>
                </a:solidFill>
              </a:defRPr>
            </a:lvl1pPr>
            <a:lvl2pPr>
              <a:defRPr sz="1200">
                <a:solidFill>
                  <a:srgbClr val="F4F2EA"/>
                </a:solidFill>
              </a:defRPr>
            </a:lvl2pPr>
            <a:lvl3pPr>
              <a:defRPr sz="1050">
                <a:solidFill>
                  <a:srgbClr val="F4F2EA"/>
                </a:solidFill>
              </a:defRPr>
            </a:lvl3pPr>
            <a:lvl4pPr>
              <a:defRPr sz="900"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7185FBD9-C468-56C0-FB2E-0300AE885E80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28650" y="1845930"/>
            <a:ext cx="7886700" cy="391943"/>
          </a:xfrm>
        </p:spPr>
        <p:txBody>
          <a:bodyPr anchor="b"/>
          <a:lstStyle>
            <a:lvl1pPr marL="0" indent="0">
              <a:buNone/>
              <a:defRPr sz="1200" b="1">
                <a:solidFill>
                  <a:srgbClr val="F4F2E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A0FBBECD-9B76-8A58-9E92-0840EF67D837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28650" y="3951787"/>
            <a:ext cx="7886700" cy="1096045"/>
          </a:xfrm>
        </p:spPr>
        <p:txBody>
          <a:bodyPr>
            <a:normAutofit/>
          </a:bodyPr>
          <a:lstStyle>
            <a:lvl1pPr>
              <a:defRPr sz="1350">
                <a:solidFill>
                  <a:srgbClr val="F4F2EA"/>
                </a:solidFill>
              </a:defRPr>
            </a:lvl1pPr>
            <a:lvl2pPr>
              <a:defRPr sz="1200">
                <a:solidFill>
                  <a:srgbClr val="F4F2EA"/>
                </a:solidFill>
              </a:defRPr>
            </a:lvl2pPr>
            <a:lvl3pPr>
              <a:defRPr sz="1050">
                <a:solidFill>
                  <a:srgbClr val="F4F2EA"/>
                </a:solidFill>
              </a:defRPr>
            </a:lvl3pPr>
            <a:lvl4pPr>
              <a:defRPr sz="900"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DC045DDF-102D-FF62-0D39-7EEE0701F0D0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628650" y="3524921"/>
            <a:ext cx="7886700" cy="391943"/>
          </a:xfrm>
        </p:spPr>
        <p:txBody>
          <a:bodyPr anchor="b"/>
          <a:lstStyle>
            <a:lvl1pPr marL="0" indent="0">
              <a:buNone/>
              <a:defRPr sz="1200" b="1">
                <a:solidFill>
                  <a:srgbClr val="F4F2E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CC20393-11FB-E83E-04AA-CF0A2C46339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8650" y="5640972"/>
            <a:ext cx="7886700" cy="1096045"/>
          </a:xfrm>
        </p:spPr>
        <p:txBody>
          <a:bodyPr>
            <a:normAutofit/>
          </a:bodyPr>
          <a:lstStyle>
            <a:lvl1pPr>
              <a:defRPr sz="1350">
                <a:solidFill>
                  <a:srgbClr val="F4F2EA"/>
                </a:solidFill>
              </a:defRPr>
            </a:lvl1pPr>
            <a:lvl2pPr>
              <a:defRPr sz="1200">
                <a:solidFill>
                  <a:srgbClr val="F4F2EA"/>
                </a:solidFill>
              </a:defRPr>
            </a:lvl2pPr>
            <a:lvl3pPr>
              <a:defRPr sz="1050">
                <a:solidFill>
                  <a:srgbClr val="F4F2EA"/>
                </a:solidFill>
              </a:defRPr>
            </a:lvl3pPr>
            <a:lvl4pPr>
              <a:defRPr sz="900"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EFAC552E-6B1B-E1D2-A279-80645525C63D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628650" y="5214106"/>
            <a:ext cx="7886700" cy="391943"/>
          </a:xfrm>
        </p:spPr>
        <p:txBody>
          <a:bodyPr anchor="b"/>
          <a:lstStyle>
            <a:lvl1pPr marL="0" indent="0">
              <a:buNone/>
              <a:defRPr sz="1200" b="1">
                <a:solidFill>
                  <a:srgbClr val="F4F2E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8934563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7_Title and Content, Logo Gree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81038"/>
            <a:ext cx="7886700" cy="883068"/>
          </a:xfrm>
        </p:spPr>
        <p:txBody>
          <a:bodyPr/>
          <a:lstStyle>
            <a:lvl1pPr>
              <a:defRPr>
                <a:solidFill>
                  <a:srgbClr val="AA834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C729C08-9216-6A6E-4C50-2B3CC4DC6F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272796"/>
            <a:ext cx="7886700" cy="1096045"/>
          </a:xfrm>
        </p:spPr>
        <p:txBody>
          <a:bodyPr>
            <a:normAutofit/>
          </a:bodyPr>
          <a:lstStyle>
            <a:lvl1pPr>
              <a:defRPr sz="1350">
                <a:solidFill>
                  <a:srgbClr val="F4F2EA"/>
                </a:solidFill>
              </a:defRPr>
            </a:lvl1pPr>
            <a:lvl2pPr>
              <a:defRPr sz="1200">
                <a:solidFill>
                  <a:srgbClr val="F4F2EA"/>
                </a:solidFill>
              </a:defRPr>
            </a:lvl2pPr>
            <a:lvl3pPr>
              <a:defRPr sz="1050">
                <a:solidFill>
                  <a:srgbClr val="F4F2EA"/>
                </a:solidFill>
              </a:defRPr>
            </a:lvl3pPr>
            <a:lvl4pPr>
              <a:defRPr sz="900"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7185FBD9-C468-56C0-FB2E-0300AE885E80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28650" y="1845930"/>
            <a:ext cx="7886700" cy="391943"/>
          </a:xfrm>
        </p:spPr>
        <p:txBody>
          <a:bodyPr anchor="b"/>
          <a:lstStyle>
            <a:lvl1pPr marL="0" indent="0">
              <a:buNone/>
              <a:defRPr sz="1200" b="1">
                <a:solidFill>
                  <a:srgbClr val="F4F2E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A0FBBECD-9B76-8A58-9E92-0840EF67D837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28650" y="3951787"/>
            <a:ext cx="7886700" cy="1096045"/>
          </a:xfrm>
        </p:spPr>
        <p:txBody>
          <a:bodyPr>
            <a:normAutofit/>
          </a:bodyPr>
          <a:lstStyle>
            <a:lvl1pPr>
              <a:defRPr sz="1350">
                <a:solidFill>
                  <a:srgbClr val="F4F2EA"/>
                </a:solidFill>
              </a:defRPr>
            </a:lvl1pPr>
            <a:lvl2pPr>
              <a:defRPr sz="1200">
                <a:solidFill>
                  <a:srgbClr val="F4F2EA"/>
                </a:solidFill>
              </a:defRPr>
            </a:lvl2pPr>
            <a:lvl3pPr>
              <a:defRPr sz="1050">
                <a:solidFill>
                  <a:srgbClr val="F4F2EA"/>
                </a:solidFill>
              </a:defRPr>
            </a:lvl3pPr>
            <a:lvl4pPr>
              <a:defRPr sz="900"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DC045DDF-102D-FF62-0D39-7EEE0701F0D0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628650" y="3524921"/>
            <a:ext cx="7886700" cy="391943"/>
          </a:xfrm>
        </p:spPr>
        <p:txBody>
          <a:bodyPr anchor="b"/>
          <a:lstStyle>
            <a:lvl1pPr marL="0" indent="0">
              <a:buNone/>
              <a:defRPr sz="1200" b="1">
                <a:solidFill>
                  <a:srgbClr val="F4F2E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CC20393-11FB-E83E-04AA-CF0A2C46339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8650" y="5640972"/>
            <a:ext cx="7886700" cy="1096045"/>
          </a:xfrm>
        </p:spPr>
        <p:txBody>
          <a:bodyPr>
            <a:normAutofit/>
          </a:bodyPr>
          <a:lstStyle>
            <a:lvl1pPr>
              <a:defRPr sz="1350">
                <a:solidFill>
                  <a:srgbClr val="F4F2EA"/>
                </a:solidFill>
              </a:defRPr>
            </a:lvl1pPr>
            <a:lvl2pPr>
              <a:defRPr sz="1200">
                <a:solidFill>
                  <a:srgbClr val="F4F2EA"/>
                </a:solidFill>
              </a:defRPr>
            </a:lvl2pPr>
            <a:lvl3pPr>
              <a:defRPr sz="1050">
                <a:solidFill>
                  <a:srgbClr val="F4F2EA"/>
                </a:solidFill>
              </a:defRPr>
            </a:lvl3pPr>
            <a:lvl4pPr>
              <a:defRPr sz="900"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EFAC552E-6B1B-E1D2-A279-80645525C63D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628650" y="5214106"/>
            <a:ext cx="7886700" cy="391943"/>
          </a:xfrm>
        </p:spPr>
        <p:txBody>
          <a:bodyPr anchor="b"/>
          <a:lstStyle>
            <a:lvl1pPr marL="0" indent="0">
              <a:buNone/>
              <a:defRPr sz="1200" b="1">
                <a:solidFill>
                  <a:srgbClr val="F4F2E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2395709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8_Title and Content, Logo Blac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81038"/>
            <a:ext cx="7886700" cy="883068"/>
          </a:xfrm>
        </p:spPr>
        <p:txBody>
          <a:bodyPr/>
          <a:lstStyle>
            <a:lvl1pPr>
              <a:defRPr>
                <a:solidFill>
                  <a:srgbClr val="AA834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C729C08-9216-6A6E-4C50-2B3CC4DC6F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272796"/>
            <a:ext cx="7886700" cy="1096045"/>
          </a:xfrm>
        </p:spPr>
        <p:txBody>
          <a:bodyPr>
            <a:normAutofit/>
          </a:bodyPr>
          <a:lstStyle>
            <a:lvl1pPr>
              <a:defRPr sz="1350">
                <a:solidFill>
                  <a:srgbClr val="F4F2EA"/>
                </a:solidFill>
              </a:defRPr>
            </a:lvl1pPr>
            <a:lvl2pPr>
              <a:defRPr sz="1200">
                <a:solidFill>
                  <a:srgbClr val="F4F2EA"/>
                </a:solidFill>
              </a:defRPr>
            </a:lvl2pPr>
            <a:lvl3pPr>
              <a:defRPr sz="1050">
                <a:solidFill>
                  <a:srgbClr val="F4F2EA"/>
                </a:solidFill>
              </a:defRPr>
            </a:lvl3pPr>
            <a:lvl4pPr>
              <a:defRPr sz="900"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7185FBD9-C468-56C0-FB2E-0300AE885E80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28650" y="1845930"/>
            <a:ext cx="7886700" cy="391943"/>
          </a:xfrm>
        </p:spPr>
        <p:txBody>
          <a:bodyPr anchor="b"/>
          <a:lstStyle>
            <a:lvl1pPr marL="0" indent="0">
              <a:buNone/>
              <a:defRPr sz="1200" b="1">
                <a:solidFill>
                  <a:srgbClr val="F4F2E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A0FBBECD-9B76-8A58-9E92-0840EF67D837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28650" y="3951787"/>
            <a:ext cx="7886700" cy="1096045"/>
          </a:xfrm>
        </p:spPr>
        <p:txBody>
          <a:bodyPr>
            <a:normAutofit/>
          </a:bodyPr>
          <a:lstStyle>
            <a:lvl1pPr>
              <a:defRPr sz="1350">
                <a:solidFill>
                  <a:srgbClr val="F4F2EA"/>
                </a:solidFill>
              </a:defRPr>
            </a:lvl1pPr>
            <a:lvl2pPr>
              <a:defRPr sz="1200">
                <a:solidFill>
                  <a:srgbClr val="F4F2EA"/>
                </a:solidFill>
              </a:defRPr>
            </a:lvl2pPr>
            <a:lvl3pPr>
              <a:defRPr sz="1050">
                <a:solidFill>
                  <a:srgbClr val="F4F2EA"/>
                </a:solidFill>
              </a:defRPr>
            </a:lvl3pPr>
            <a:lvl4pPr>
              <a:defRPr sz="900"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DC045DDF-102D-FF62-0D39-7EEE0701F0D0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628650" y="3524921"/>
            <a:ext cx="7886700" cy="391943"/>
          </a:xfrm>
        </p:spPr>
        <p:txBody>
          <a:bodyPr anchor="b"/>
          <a:lstStyle>
            <a:lvl1pPr marL="0" indent="0">
              <a:buNone/>
              <a:defRPr sz="1200" b="1">
                <a:solidFill>
                  <a:srgbClr val="F4F2E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CC20393-11FB-E83E-04AA-CF0A2C46339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8650" y="5640972"/>
            <a:ext cx="7886700" cy="1096045"/>
          </a:xfrm>
        </p:spPr>
        <p:txBody>
          <a:bodyPr>
            <a:normAutofit/>
          </a:bodyPr>
          <a:lstStyle>
            <a:lvl1pPr>
              <a:defRPr sz="1350">
                <a:solidFill>
                  <a:srgbClr val="F4F2EA"/>
                </a:solidFill>
              </a:defRPr>
            </a:lvl1pPr>
            <a:lvl2pPr>
              <a:defRPr sz="1200">
                <a:solidFill>
                  <a:srgbClr val="F4F2EA"/>
                </a:solidFill>
              </a:defRPr>
            </a:lvl2pPr>
            <a:lvl3pPr>
              <a:defRPr sz="1050">
                <a:solidFill>
                  <a:srgbClr val="F4F2EA"/>
                </a:solidFill>
              </a:defRPr>
            </a:lvl3pPr>
            <a:lvl4pPr>
              <a:defRPr sz="900"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EFAC552E-6B1B-E1D2-A279-80645525C63D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628650" y="5214106"/>
            <a:ext cx="7886700" cy="391943"/>
          </a:xfrm>
        </p:spPr>
        <p:txBody>
          <a:bodyPr anchor="b"/>
          <a:lstStyle>
            <a:lvl1pPr marL="0" indent="0">
              <a:buNone/>
              <a:defRPr sz="1200" b="1">
                <a:solidFill>
                  <a:srgbClr val="F4F2E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5550087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7939AD-73B6-2337-D53D-E5266B5BBD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04762" y="4589464"/>
            <a:ext cx="5134477" cy="1500187"/>
          </a:xfrm>
        </p:spPr>
        <p:txBody>
          <a:bodyPr>
            <a:normAutofit/>
          </a:bodyPr>
          <a:lstStyle>
            <a:lvl1pPr marL="0" indent="0" algn="ctr">
              <a:buNone/>
              <a:defRPr sz="1650">
                <a:solidFill>
                  <a:srgbClr val="F4F2EA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2040459D-D362-7F27-0BBD-BE3E92C869EF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3552323" y="1118940"/>
            <a:ext cx="2039354" cy="2045368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714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 3, Blac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rgbClr val="F4F2E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9ABAB43-99CF-DDC7-1851-DD7A64E806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994694"/>
            <a:ext cx="7886700" cy="1529180"/>
          </a:xfrm>
        </p:spPr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  <a:lvl2pPr>
              <a:defRPr>
                <a:solidFill>
                  <a:srgbClr val="F4F2EA"/>
                </a:solidFill>
              </a:defRPr>
            </a:lvl2pPr>
            <a:lvl3pPr>
              <a:defRPr>
                <a:solidFill>
                  <a:srgbClr val="F4F2EA"/>
                </a:solidFill>
              </a:defRPr>
            </a:lvl3pPr>
            <a:lvl4pPr>
              <a:defRPr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5BB0C9-9766-9940-2CD9-773B348568E6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28650" y="2471574"/>
            <a:ext cx="7886700" cy="500226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AA834B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508E5F6-FBDB-B9F1-DC6B-59B2CE6298CC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28650" y="5089941"/>
            <a:ext cx="7886700" cy="1529180"/>
          </a:xfrm>
        </p:spPr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  <a:lvl2pPr>
              <a:defRPr>
                <a:solidFill>
                  <a:srgbClr val="F4F2EA"/>
                </a:solidFill>
              </a:defRPr>
            </a:lvl2pPr>
            <a:lvl3pPr>
              <a:defRPr>
                <a:solidFill>
                  <a:srgbClr val="F4F2EA"/>
                </a:solidFill>
              </a:defRPr>
            </a:lvl3pPr>
            <a:lvl4pPr>
              <a:defRPr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68C53119-EAF3-FBE1-6552-2CE72D3A89F1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628650" y="4566821"/>
            <a:ext cx="7886700" cy="500226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AA834B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00340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 with Imagem, Brow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A6841F-7C7E-33E1-3508-72B39B9937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2" y="453607"/>
            <a:ext cx="3503006" cy="1070811"/>
          </a:xfrm>
        </p:spPr>
        <p:txBody>
          <a:bodyPr anchor="b"/>
          <a:lstStyle>
            <a:lvl1pPr>
              <a:defRPr sz="2400">
                <a:solidFill>
                  <a:srgbClr val="F4F2EA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ABB9CE2-C1E2-6E8C-C3BB-0A26FC855D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764505" y="0"/>
            <a:ext cx="4379495" cy="68580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D80E13-99ED-9816-93DD-61169F3D65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2" y="1913021"/>
            <a:ext cx="3503006" cy="733926"/>
          </a:xfrm>
        </p:spPr>
        <p:txBody>
          <a:bodyPr anchor="ctr"/>
          <a:lstStyle>
            <a:lvl1pPr marL="0" indent="0">
              <a:buNone/>
              <a:defRPr sz="1200">
                <a:solidFill>
                  <a:srgbClr val="F4F2EA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BD6C8ACD-8670-9583-9114-2B608F302A0F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629841" y="3062037"/>
            <a:ext cx="3503006" cy="733926"/>
          </a:xfrm>
        </p:spPr>
        <p:txBody>
          <a:bodyPr anchor="ctr"/>
          <a:lstStyle>
            <a:lvl1pPr marL="0" indent="0">
              <a:buNone/>
              <a:defRPr sz="1200">
                <a:solidFill>
                  <a:srgbClr val="F4F2EA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61C721D4-FC58-E108-8BE4-5D96653FA827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629840" y="4297279"/>
            <a:ext cx="3503006" cy="733926"/>
          </a:xfrm>
        </p:spPr>
        <p:txBody>
          <a:bodyPr anchor="ctr"/>
          <a:lstStyle>
            <a:lvl1pPr marL="0" indent="0">
              <a:buNone/>
              <a:defRPr sz="1200">
                <a:solidFill>
                  <a:srgbClr val="F4F2EA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8677E9E2-F22E-C310-AD2E-90B93578A5F7}"/>
              </a:ext>
            </a:extLst>
          </p:cNvPr>
          <p:cNvSpPr>
            <a:spLocks noGrp="1"/>
          </p:cNvSpPr>
          <p:nvPr>
            <p:ph type="body" sz="half" idx="12"/>
          </p:nvPr>
        </p:nvSpPr>
        <p:spPr>
          <a:xfrm>
            <a:off x="629840" y="5532521"/>
            <a:ext cx="3503006" cy="733926"/>
          </a:xfrm>
        </p:spPr>
        <p:txBody>
          <a:bodyPr anchor="ctr"/>
          <a:lstStyle>
            <a:lvl1pPr marL="0" indent="0">
              <a:buNone/>
              <a:defRPr sz="1200">
                <a:solidFill>
                  <a:srgbClr val="F4F2EA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659277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 with Imagem, Gree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A6841F-7C7E-33E1-3508-72B39B9937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2" y="453607"/>
            <a:ext cx="3503006" cy="1070811"/>
          </a:xfrm>
        </p:spPr>
        <p:txBody>
          <a:bodyPr anchor="b"/>
          <a:lstStyle>
            <a:lvl1pPr>
              <a:defRPr sz="2400">
                <a:solidFill>
                  <a:srgbClr val="F4F2EA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ABB9CE2-C1E2-6E8C-C3BB-0A26FC855D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764505" y="0"/>
            <a:ext cx="4379495" cy="68580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D80E13-99ED-9816-93DD-61169F3D65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2" y="1913021"/>
            <a:ext cx="3503006" cy="733926"/>
          </a:xfrm>
        </p:spPr>
        <p:txBody>
          <a:bodyPr anchor="ctr"/>
          <a:lstStyle>
            <a:lvl1pPr marL="0" indent="0">
              <a:buNone/>
              <a:defRPr sz="1200">
                <a:solidFill>
                  <a:srgbClr val="F4F2EA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BD6C8ACD-8670-9583-9114-2B608F302A0F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629841" y="3062037"/>
            <a:ext cx="3503006" cy="733926"/>
          </a:xfrm>
        </p:spPr>
        <p:txBody>
          <a:bodyPr anchor="ctr"/>
          <a:lstStyle>
            <a:lvl1pPr marL="0" indent="0">
              <a:buNone/>
              <a:defRPr sz="1200">
                <a:solidFill>
                  <a:srgbClr val="F4F2EA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61C721D4-FC58-E108-8BE4-5D96653FA827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629840" y="4297279"/>
            <a:ext cx="3503006" cy="733926"/>
          </a:xfrm>
        </p:spPr>
        <p:txBody>
          <a:bodyPr anchor="ctr"/>
          <a:lstStyle>
            <a:lvl1pPr marL="0" indent="0">
              <a:buNone/>
              <a:defRPr sz="1200">
                <a:solidFill>
                  <a:srgbClr val="F4F2EA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8677E9E2-F22E-C310-AD2E-90B93578A5F7}"/>
              </a:ext>
            </a:extLst>
          </p:cNvPr>
          <p:cNvSpPr>
            <a:spLocks noGrp="1"/>
          </p:cNvSpPr>
          <p:nvPr>
            <p:ph type="body" sz="half" idx="12"/>
          </p:nvPr>
        </p:nvSpPr>
        <p:spPr>
          <a:xfrm>
            <a:off x="629840" y="5532521"/>
            <a:ext cx="3503006" cy="733926"/>
          </a:xfrm>
        </p:spPr>
        <p:txBody>
          <a:bodyPr anchor="ctr"/>
          <a:lstStyle>
            <a:lvl1pPr marL="0" indent="0">
              <a:buNone/>
              <a:defRPr sz="1200">
                <a:solidFill>
                  <a:srgbClr val="F4F2EA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897773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F848A-C250-4DF3-B3B2-707E516F62AD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28429-1C19-427A-A691-1C9984D8C1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0411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 with Imagem, Blac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A6841F-7C7E-33E1-3508-72B39B9937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2" y="453607"/>
            <a:ext cx="3503006" cy="1070811"/>
          </a:xfrm>
        </p:spPr>
        <p:txBody>
          <a:bodyPr anchor="b"/>
          <a:lstStyle>
            <a:lvl1pPr>
              <a:defRPr sz="2400">
                <a:solidFill>
                  <a:srgbClr val="F4F2EA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ABB9CE2-C1E2-6E8C-C3BB-0A26FC855D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764505" y="0"/>
            <a:ext cx="4379495" cy="68580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D80E13-99ED-9816-93DD-61169F3D65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2" y="1913021"/>
            <a:ext cx="3503006" cy="733926"/>
          </a:xfrm>
        </p:spPr>
        <p:txBody>
          <a:bodyPr anchor="ctr"/>
          <a:lstStyle>
            <a:lvl1pPr marL="0" indent="0">
              <a:buNone/>
              <a:defRPr sz="1200">
                <a:solidFill>
                  <a:srgbClr val="F4F2EA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BD6C8ACD-8670-9583-9114-2B608F302A0F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629841" y="3062037"/>
            <a:ext cx="3503006" cy="733926"/>
          </a:xfrm>
        </p:spPr>
        <p:txBody>
          <a:bodyPr anchor="ctr"/>
          <a:lstStyle>
            <a:lvl1pPr marL="0" indent="0">
              <a:buNone/>
              <a:defRPr sz="1200">
                <a:solidFill>
                  <a:srgbClr val="F4F2EA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61C721D4-FC58-E108-8BE4-5D96653FA827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629840" y="4297279"/>
            <a:ext cx="3503006" cy="733926"/>
          </a:xfrm>
        </p:spPr>
        <p:txBody>
          <a:bodyPr anchor="ctr"/>
          <a:lstStyle>
            <a:lvl1pPr marL="0" indent="0">
              <a:buNone/>
              <a:defRPr sz="1200">
                <a:solidFill>
                  <a:srgbClr val="F4F2EA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8677E9E2-F22E-C310-AD2E-90B93578A5F7}"/>
              </a:ext>
            </a:extLst>
          </p:cNvPr>
          <p:cNvSpPr>
            <a:spLocks noGrp="1"/>
          </p:cNvSpPr>
          <p:nvPr>
            <p:ph type="body" sz="half" idx="12"/>
          </p:nvPr>
        </p:nvSpPr>
        <p:spPr>
          <a:xfrm>
            <a:off x="629840" y="5532521"/>
            <a:ext cx="3503006" cy="733926"/>
          </a:xfrm>
        </p:spPr>
        <p:txBody>
          <a:bodyPr anchor="ctr"/>
          <a:lstStyle>
            <a:lvl1pPr marL="0" indent="0">
              <a:buNone/>
              <a:defRPr sz="1200">
                <a:solidFill>
                  <a:srgbClr val="F4F2EA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972990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, Logo Crea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81038"/>
            <a:ext cx="7886700" cy="883068"/>
          </a:xfrm>
        </p:spPr>
        <p:txBody>
          <a:bodyPr/>
          <a:lstStyle>
            <a:lvl1pPr>
              <a:defRPr>
                <a:solidFill>
                  <a:srgbClr val="AA834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C729C08-9216-6A6E-4C50-2B3CC4DC6F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272796"/>
            <a:ext cx="7886700" cy="1096045"/>
          </a:xfrm>
        </p:spPr>
        <p:txBody>
          <a:bodyPr>
            <a:normAutofit/>
          </a:bodyPr>
          <a:lstStyle>
            <a:lvl1pPr>
              <a:defRPr sz="1350">
                <a:solidFill>
                  <a:srgbClr val="2E2E24"/>
                </a:solidFill>
              </a:defRPr>
            </a:lvl1pPr>
            <a:lvl2pPr>
              <a:defRPr sz="1200">
                <a:solidFill>
                  <a:srgbClr val="2E2E24"/>
                </a:solidFill>
              </a:defRPr>
            </a:lvl2pPr>
            <a:lvl3pPr>
              <a:defRPr sz="1050">
                <a:solidFill>
                  <a:srgbClr val="2E2E24"/>
                </a:solidFill>
              </a:defRPr>
            </a:lvl3pPr>
            <a:lvl4pPr>
              <a:defRPr sz="900">
                <a:solidFill>
                  <a:srgbClr val="2E2E24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7185FBD9-C468-56C0-FB2E-0300AE885E80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28650" y="1845930"/>
            <a:ext cx="7886700" cy="391943"/>
          </a:xfrm>
        </p:spPr>
        <p:txBody>
          <a:bodyPr anchor="b"/>
          <a:lstStyle>
            <a:lvl1pPr marL="0" indent="0">
              <a:buNone/>
              <a:defRPr sz="1200" b="1">
                <a:solidFill>
                  <a:srgbClr val="2E2E24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A0FBBECD-9B76-8A58-9E92-0840EF67D837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28650" y="3951787"/>
            <a:ext cx="7886700" cy="1096045"/>
          </a:xfrm>
        </p:spPr>
        <p:txBody>
          <a:bodyPr>
            <a:normAutofit/>
          </a:bodyPr>
          <a:lstStyle>
            <a:lvl1pPr>
              <a:defRPr sz="1350">
                <a:solidFill>
                  <a:srgbClr val="2E2E24"/>
                </a:solidFill>
              </a:defRPr>
            </a:lvl1pPr>
            <a:lvl2pPr>
              <a:defRPr sz="1200">
                <a:solidFill>
                  <a:srgbClr val="2E2E24"/>
                </a:solidFill>
              </a:defRPr>
            </a:lvl2pPr>
            <a:lvl3pPr>
              <a:defRPr sz="1050">
                <a:solidFill>
                  <a:srgbClr val="2E2E24"/>
                </a:solidFill>
              </a:defRPr>
            </a:lvl3pPr>
            <a:lvl4pPr>
              <a:defRPr sz="900">
                <a:solidFill>
                  <a:srgbClr val="2E2E24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DC045DDF-102D-FF62-0D39-7EEE0701F0D0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628650" y="3524921"/>
            <a:ext cx="7886700" cy="391943"/>
          </a:xfrm>
        </p:spPr>
        <p:txBody>
          <a:bodyPr anchor="b"/>
          <a:lstStyle>
            <a:lvl1pPr marL="0" indent="0">
              <a:buNone/>
              <a:defRPr sz="1200" b="1">
                <a:solidFill>
                  <a:srgbClr val="2E2E24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CC20393-11FB-E83E-04AA-CF0A2C46339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8650" y="5640972"/>
            <a:ext cx="7886700" cy="1096045"/>
          </a:xfrm>
        </p:spPr>
        <p:txBody>
          <a:bodyPr>
            <a:normAutofit/>
          </a:bodyPr>
          <a:lstStyle>
            <a:lvl1pPr>
              <a:defRPr sz="1350">
                <a:solidFill>
                  <a:srgbClr val="2E2E24"/>
                </a:solidFill>
              </a:defRPr>
            </a:lvl1pPr>
            <a:lvl2pPr>
              <a:defRPr sz="1200">
                <a:solidFill>
                  <a:srgbClr val="2E2E24"/>
                </a:solidFill>
              </a:defRPr>
            </a:lvl2pPr>
            <a:lvl3pPr>
              <a:defRPr sz="1050">
                <a:solidFill>
                  <a:srgbClr val="2E2E24"/>
                </a:solidFill>
              </a:defRPr>
            </a:lvl3pPr>
            <a:lvl4pPr>
              <a:defRPr sz="900">
                <a:solidFill>
                  <a:srgbClr val="2E2E24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EFAC552E-6B1B-E1D2-A279-80645525C63D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628650" y="5214106"/>
            <a:ext cx="7886700" cy="391943"/>
          </a:xfrm>
        </p:spPr>
        <p:txBody>
          <a:bodyPr anchor="b"/>
          <a:lstStyle>
            <a:lvl1pPr marL="0" indent="0">
              <a:buNone/>
              <a:defRPr sz="1200" b="1">
                <a:solidFill>
                  <a:srgbClr val="2E2E24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79081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, Logo Brow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81038"/>
            <a:ext cx="7886700" cy="883068"/>
          </a:xfrm>
        </p:spPr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C729C08-9216-6A6E-4C50-2B3CC4DC6F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272796"/>
            <a:ext cx="7886700" cy="1096045"/>
          </a:xfrm>
        </p:spPr>
        <p:txBody>
          <a:bodyPr>
            <a:normAutofit/>
          </a:bodyPr>
          <a:lstStyle>
            <a:lvl1pPr>
              <a:defRPr sz="1350">
                <a:solidFill>
                  <a:srgbClr val="F4F2EA"/>
                </a:solidFill>
              </a:defRPr>
            </a:lvl1pPr>
            <a:lvl2pPr>
              <a:defRPr sz="1200">
                <a:solidFill>
                  <a:srgbClr val="F4F2EA"/>
                </a:solidFill>
              </a:defRPr>
            </a:lvl2pPr>
            <a:lvl3pPr>
              <a:defRPr sz="1050">
                <a:solidFill>
                  <a:srgbClr val="F4F2EA"/>
                </a:solidFill>
              </a:defRPr>
            </a:lvl3pPr>
            <a:lvl4pPr>
              <a:defRPr sz="900"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7185FBD9-C468-56C0-FB2E-0300AE885E80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28650" y="1845930"/>
            <a:ext cx="7886700" cy="391943"/>
          </a:xfrm>
        </p:spPr>
        <p:txBody>
          <a:bodyPr anchor="b"/>
          <a:lstStyle>
            <a:lvl1pPr marL="0" indent="0">
              <a:buNone/>
              <a:defRPr sz="1200" b="1">
                <a:solidFill>
                  <a:srgbClr val="F4F2E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A0FBBECD-9B76-8A58-9E92-0840EF67D837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28650" y="3951787"/>
            <a:ext cx="7886700" cy="1096045"/>
          </a:xfrm>
        </p:spPr>
        <p:txBody>
          <a:bodyPr>
            <a:normAutofit/>
          </a:bodyPr>
          <a:lstStyle>
            <a:lvl1pPr>
              <a:defRPr sz="1350">
                <a:solidFill>
                  <a:srgbClr val="F4F2EA"/>
                </a:solidFill>
              </a:defRPr>
            </a:lvl1pPr>
            <a:lvl2pPr>
              <a:defRPr sz="1200">
                <a:solidFill>
                  <a:srgbClr val="F4F2EA"/>
                </a:solidFill>
              </a:defRPr>
            </a:lvl2pPr>
            <a:lvl3pPr>
              <a:defRPr sz="1050">
                <a:solidFill>
                  <a:srgbClr val="F4F2EA"/>
                </a:solidFill>
              </a:defRPr>
            </a:lvl3pPr>
            <a:lvl4pPr>
              <a:defRPr sz="900"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DC045DDF-102D-FF62-0D39-7EEE0701F0D0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628650" y="3524921"/>
            <a:ext cx="7886700" cy="391943"/>
          </a:xfrm>
        </p:spPr>
        <p:txBody>
          <a:bodyPr anchor="b"/>
          <a:lstStyle>
            <a:lvl1pPr marL="0" indent="0">
              <a:buNone/>
              <a:defRPr sz="1200" b="1">
                <a:solidFill>
                  <a:srgbClr val="F4F2E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CC20393-11FB-E83E-04AA-CF0A2C46339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8650" y="5640972"/>
            <a:ext cx="7886700" cy="1096045"/>
          </a:xfrm>
        </p:spPr>
        <p:txBody>
          <a:bodyPr>
            <a:normAutofit/>
          </a:bodyPr>
          <a:lstStyle>
            <a:lvl1pPr>
              <a:defRPr sz="1350">
                <a:solidFill>
                  <a:srgbClr val="F4F2EA"/>
                </a:solidFill>
              </a:defRPr>
            </a:lvl1pPr>
            <a:lvl2pPr>
              <a:defRPr sz="1200">
                <a:solidFill>
                  <a:srgbClr val="F4F2EA"/>
                </a:solidFill>
              </a:defRPr>
            </a:lvl2pPr>
            <a:lvl3pPr>
              <a:defRPr sz="1050">
                <a:solidFill>
                  <a:srgbClr val="F4F2EA"/>
                </a:solidFill>
              </a:defRPr>
            </a:lvl3pPr>
            <a:lvl4pPr>
              <a:defRPr sz="900"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EFAC552E-6B1B-E1D2-A279-80645525C63D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628650" y="5214106"/>
            <a:ext cx="7886700" cy="391943"/>
          </a:xfrm>
        </p:spPr>
        <p:txBody>
          <a:bodyPr anchor="b"/>
          <a:lstStyle>
            <a:lvl1pPr marL="0" indent="0">
              <a:buNone/>
              <a:defRPr sz="1200" b="1">
                <a:solidFill>
                  <a:srgbClr val="F4F2E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684500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, Logo Gree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81038"/>
            <a:ext cx="7886700" cy="883068"/>
          </a:xfrm>
        </p:spPr>
        <p:txBody>
          <a:bodyPr/>
          <a:lstStyle>
            <a:lvl1pPr>
              <a:defRPr>
                <a:solidFill>
                  <a:srgbClr val="AA834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C729C08-9216-6A6E-4C50-2B3CC4DC6F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272796"/>
            <a:ext cx="7886700" cy="1096045"/>
          </a:xfrm>
        </p:spPr>
        <p:txBody>
          <a:bodyPr>
            <a:normAutofit/>
          </a:bodyPr>
          <a:lstStyle>
            <a:lvl1pPr>
              <a:defRPr sz="1350">
                <a:solidFill>
                  <a:srgbClr val="F4F2EA"/>
                </a:solidFill>
              </a:defRPr>
            </a:lvl1pPr>
            <a:lvl2pPr>
              <a:defRPr sz="1200">
                <a:solidFill>
                  <a:srgbClr val="F4F2EA"/>
                </a:solidFill>
              </a:defRPr>
            </a:lvl2pPr>
            <a:lvl3pPr>
              <a:defRPr sz="1050">
                <a:solidFill>
                  <a:srgbClr val="F4F2EA"/>
                </a:solidFill>
              </a:defRPr>
            </a:lvl3pPr>
            <a:lvl4pPr>
              <a:defRPr sz="900"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7185FBD9-C468-56C0-FB2E-0300AE885E80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28650" y="1845930"/>
            <a:ext cx="7886700" cy="391943"/>
          </a:xfrm>
        </p:spPr>
        <p:txBody>
          <a:bodyPr anchor="b"/>
          <a:lstStyle>
            <a:lvl1pPr marL="0" indent="0">
              <a:buNone/>
              <a:defRPr sz="1200" b="1">
                <a:solidFill>
                  <a:srgbClr val="F4F2E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A0FBBECD-9B76-8A58-9E92-0840EF67D837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28650" y="3951787"/>
            <a:ext cx="7886700" cy="1096045"/>
          </a:xfrm>
        </p:spPr>
        <p:txBody>
          <a:bodyPr>
            <a:normAutofit/>
          </a:bodyPr>
          <a:lstStyle>
            <a:lvl1pPr>
              <a:defRPr sz="1350">
                <a:solidFill>
                  <a:srgbClr val="F4F2EA"/>
                </a:solidFill>
              </a:defRPr>
            </a:lvl1pPr>
            <a:lvl2pPr>
              <a:defRPr sz="1200">
                <a:solidFill>
                  <a:srgbClr val="F4F2EA"/>
                </a:solidFill>
              </a:defRPr>
            </a:lvl2pPr>
            <a:lvl3pPr>
              <a:defRPr sz="1050">
                <a:solidFill>
                  <a:srgbClr val="F4F2EA"/>
                </a:solidFill>
              </a:defRPr>
            </a:lvl3pPr>
            <a:lvl4pPr>
              <a:defRPr sz="900"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DC045DDF-102D-FF62-0D39-7EEE0701F0D0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628650" y="3524921"/>
            <a:ext cx="7886700" cy="391943"/>
          </a:xfrm>
        </p:spPr>
        <p:txBody>
          <a:bodyPr anchor="b"/>
          <a:lstStyle>
            <a:lvl1pPr marL="0" indent="0">
              <a:buNone/>
              <a:defRPr sz="1200" b="1">
                <a:solidFill>
                  <a:srgbClr val="F4F2E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CC20393-11FB-E83E-04AA-CF0A2C46339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8650" y="5640972"/>
            <a:ext cx="7886700" cy="1096045"/>
          </a:xfrm>
        </p:spPr>
        <p:txBody>
          <a:bodyPr>
            <a:normAutofit/>
          </a:bodyPr>
          <a:lstStyle>
            <a:lvl1pPr>
              <a:defRPr sz="1350">
                <a:solidFill>
                  <a:srgbClr val="F4F2EA"/>
                </a:solidFill>
              </a:defRPr>
            </a:lvl1pPr>
            <a:lvl2pPr>
              <a:defRPr sz="1200">
                <a:solidFill>
                  <a:srgbClr val="F4F2EA"/>
                </a:solidFill>
              </a:defRPr>
            </a:lvl2pPr>
            <a:lvl3pPr>
              <a:defRPr sz="1050">
                <a:solidFill>
                  <a:srgbClr val="F4F2EA"/>
                </a:solidFill>
              </a:defRPr>
            </a:lvl3pPr>
            <a:lvl4pPr>
              <a:defRPr sz="900"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EFAC552E-6B1B-E1D2-A279-80645525C63D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628650" y="5214106"/>
            <a:ext cx="7886700" cy="391943"/>
          </a:xfrm>
        </p:spPr>
        <p:txBody>
          <a:bodyPr anchor="b"/>
          <a:lstStyle>
            <a:lvl1pPr marL="0" indent="0">
              <a:buNone/>
              <a:defRPr sz="1200" b="1">
                <a:solidFill>
                  <a:srgbClr val="F4F2E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70452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, Logo Blac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81038"/>
            <a:ext cx="7886700" cy="883068"/>
          </a:xfrm>
        </p:spPr>
        <p:txBody>
          <a:bodyPr/>
          <a:lstStyle>
            <a:lvl1pPr>
              <a:defRPr>
                <a:solidFill>
                  <a:srgbClr val="AA834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C729C08-9216-6A6E-4C50-2B3CC4DC6F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272796"/>
            <a:ext cx="7886700" cy="1096045"/>
          </a:xfrm>
        </p:spPr>
        <p:txBody>
          <a:bodyPr>
            <a:normAutofit/>
          </a:bodyPr>
          <a:lstStyle>
            <a:lvl1pPr>
              <a:defRPr sz="1350">
                <a:solidFill>
                  <a:srgbClr val="F4F2EA"/>
                </a:solidFill>
              </a:defRPr>
            </a:lvl1pPr>
            <a:lvl2pPr>
              <a:defRPr sz="1200">
                <a:solidFill>
                  <a:srgbClr val="F4F2EA"/>
                </a:solidFill>
              </a:defRPr>
            </a:lvl2pPr>
            <a:lvl3pPr>
              <a:defRPr sz="1050">
                <a:solidFill>
                  <a:srgbClr val="F4F2EA"/>
                </a:solidFill>
              </a:defRPr>
            </a:lvl3pPr>
            <a:lvl4pPr>
              <a:defRPr sz="900"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7185FBD9-C468-56C0-FB2E-0300AE885E80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28650" y="1845930"/>
            <a:ext cx="7886700" cy="391943"/>
          </a:xfrm>
        </p:spPr>
        <p:txBody>
          <a:bodyPr anchor="b"/>
          <a:lstStyle>
            <a:lvl1pPr marL="0" indent="0">
              <a:buNone/>
              <a:defRPr sz="1200" b="1">
                <a:solidFill>
                  <a:srgbClr val="F4F2E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A0FBBECD-9B76-8A58-9E92-0840EF67D837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28650" y="3951787"/>
            <a:ext cx="7886700" cy="1096045"/>
          </a:xfrm>
        </p:spPr>
        <p:txBody>
          <a:bodyPr>
            <a:normAutofit/>
          </a:bodyPr>
          <a:lstStyle>
            <a:lvl1pPr>
              <a:defRPr sz="1350">
                <a:solidFill>
                  <a:srgbClr val="F4F2EA"/>
                </a:solidFill>
              </a:defRPr>
            </a:lvl1pPr>
            <a:lvl2pPr>
              <a:defRPr sz="1200">
                <a:solidFill>
                  <a:srgbClr val="F4F2EA"/>
                </a:solidFill>
              </a:defRPr>
            </a:lvl2pPr>
            <a:lvl3pPr>
              <a:defRPr sz="1050">
                <a:solidFill>
                  <a:srgbClr val="F4F2EA"/>
                </a:solidFill>
              </a:defRPr>
            </a:lvl3pPr>
            <a:lvl4pPr>
              <a:defRPr sz="900"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DC045DDF-102D-FF62-0D39-7EEE0701F0D0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628650" y="3524921"/>
            <a:ext cx="7886700" cy="391943"/>
          </a:xfrm>
        </p:spPr>
        <p:txBody>
          <a:bodyPr anchor="b"/>
          <a:lstStyle>
            <a:lvl1pPr marL="0" indent="0">
              <a:buNone/>
              <a:defRPr sz="1200" b="1">
                <a:solidFill>
                  <a:srgbClr val="F4F2E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CC20393-11FB-E83E-04AA-CF0A2C46339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8650" y="5640972"/>
            <a:ext cx="7886700" cy="1096045"/>
          </a:xfrm>
        </p:spPr>
        <p:txBody>
          <a:bodyPr>
            <a:normAutofit/>
          </a:bodyPr>
          <a:lstStyle>
            <a:lvl1pPr>
              <a:defRPr sz="1350">
                <a:solidFill>
                  <a:srgbClr val="F4F2EA"/>
                </a:solidFill>
              </a:defRPr>
            </a:lvl1pPr>
            <a:lvl2pPr>
              <a:defRPr sz="1200">
                <a:solidFill>
                  <a:srgbClr val="F4F2EA"/>
                </a:solidFill>
              </a:defRPr>
            </a:lvl2pPr>
            <a:lvl3pPr>
              <a:defRPr sz="1050">
                <a:solidFill>
                  <a:srgbClr val="F4F2EA"/>
                </a:solidFill>
              </a:defRPr>
            </a:lvl3pPr>
            <a:lvl4pPr>
              <a:defRPr sz="900"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EFAC552E-6B1B-E1D2-A279-80645525C63D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628650" y="5214106"/>
            <a:ext cx="7886700" cy="391943"/>
          </a:xfrm>
        </p:spPr>
        <p:txBody>
          <a:bodyPr anchor="b"/>
          <a:lstStyle>
            <a:lvl1pPr marL="0" indent="0">
              <a:buNone/>
              <a:defRPr sz="1200" b="1">
                <a:solidFill>
                  <a:srgbClr val="F4F2E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404208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2B9C19-1A9B-39C1-AFC4-D94E14D1B9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2834786"/>
            <a:ext cx="6858000" cy="2387600"/>
          </a:xfrm>
        </p:spPr>
        <p:txBody>
          <a:bodyPr anchor="b"/>
          <a:lstStyle>
            <a:lvl1pPr algn="ctr">
              <a:defRPr sz="4500">
                <a:solidFill>
                  <a:srgbClr val="F4F2E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B66CA3-3366-0906-3BA8-B6FEE50987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5403273"/>
            <a:ext cx="6858000" cy="694113"/>
          </a:xfrm>
        </p:spPr>
        <p:txBody>
          <a:bodyPr/>
          <a:lstStyle>
            <a:lvl1pPr marL="0" indent="0" algn="ctr">
              <a:buNone/>
              <a:defRPr sz="1800" i="1">
                <a:solidFill>
                  <a:srgbClr val="F4F2EA"/>
                </a:soli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126082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o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9FF79A-4C1F-053C-4EC9-9C7030ADB8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0" y="184646"/>
            <a:ext cx="3943350" cy="1325563"/>
          </a:xfrm>
        </p:spPr>
        <p:txBody>
          <a:bodyPr anchor="b">
            <a:normAutofit/>
          </a:bodyPr>
          <a:lstStyle>
            <a:lvl1pPr>
              <a:defRPr sz="4050">
                <a:solidFill>
                  <a:srgbClr val="F4F2EA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A26F40-9326-9602-5A76-D355089E17F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367463" cy="6858000"/>
          </a:xfrm>
        </p:spPr>
        <p:txBody>
          <a:bodyPr/>
          <a:lstStyle/>
          <a:p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542DF41-836F-A55D-6351-2A6E5246B94F}"/>
              </a:ext>
            </a:extLst>
          </p:cNvPr>
          <p:cNvGrpSpPr/>
          <p:nvPr/>
        </p:nvGrpSpPr>
        <p:grpSpPr>
          <a:xfrm>
            <a:off x="4572000" y="1690688"/>
            <a:ext cx="3943350" cy="781550"/>
            <a:chOff x="6096000" y="1690688"/>
            <a:chExt cx="5257800" cy="781550"/>
          </a:xfrm>
        </p:grpSpPr>
        <p:sp>
          <p:nvSpPr>
            <p:cNvPr id="17" name="Title 1">
              <a:extLst>
                <a:ext uri="{FF2B5EF4-FFF2-40B4-BE49-F238E27FC236}">
                  <a16:creationId xmlns:a16="http://schemas.microsoft.com/office/drawing/2014/main" id="{400C8BDF-1266-AD56-02DF-541EF08C9483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6096000" y="1690688"/>
              <a:ext cx="5257800" cy="390775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bg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endParaRPr lang="en-US" sz="1875" dirty="0">
                <a:solidFill>
                  <a:srgbClr val="AA834B"/>
                </a:solidFill>
                <a:latin typeface="Optima LT Std" panose="020B0502050508020304" pitchFamily="34" charset="0"/>
              </a:endParaRPr>
            </a:p>
          </p:txBody>
        </p:sp>
        <p:sp>
          <p:nvSpPr>
            <p:cNvPr id="18" name="Title 1">
              <a:extLst>
                <a:ext uri="{FF2B5EF4-FFF2-40B4-BE49-F238E27FC236}">
                  <a16:creationId xmlns:a16="http://schemas.microsoft.com/office/drawing/2014/main" id="{3DED739C-30E5-CE0C-2A3E-E89C9CED1185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6096000" y="2081463"/>
              <a:ext cx="5257800" cy="390775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bg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endParaRPr lang="en-US" sz="1500" dirty="0">
                <a:solidFill>
                  <a:srgbClr val="AA834B"/>
                </a:solidFill>
                <a:latin typeface="Optima LT Std" panose="020B0502050508020304" pitchFamily="34" charset="0"/>
              </a:endParaRPr>
            </a:p>
          </p:txBody>
        </p:sp>
      </p:grpSp>
      <p:sp>
        <p:nvSpPr>
          <p:cNvPr id="26" name="Subtitle 2">
            <a:extLst>
              <a:ext uri="{FF2B5EF4-FFF2-40B4-BE49-F238E27FC236}">
                <a16:creationId xmlns:a16="http://schemas.microsoft.com/office/drawing/2014/main" id="{A95D6B0F-8143-2609-6B00-8842829B4F8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72000" y="1614087"/>
            <a:ext cx="3943350" cy="390776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 spc="143" baseline="0">
                <a:solidFill>
                  <a:srgbClr val="AA834B"/>
                </a:solidFill>
                <a:latin typeface="Optima LT Std" panose="020B05020505080203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AE8AC89D-3B4B-F03A-F526-AD3AEF6A3BE6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635166" y="2645455"/>
            <a:ext cx="3943350" cy="894012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rgbClr val="F4F2EA"/>
                </a:solidFill>
              </a:defRPr>
            </a:lvl1pPr>
            <a:lvl2pPr marL="342900" indent="0">
              <a:buNone/>
              <a:defRPr>
                <a:solidFill>
                  <a:srgbClr val="F4F2EA"/>
                </a:solidFill>
              </a:defRPr>
            </a:lvl2pPr>
            <a:lvl3pPr marL="685800" indent="0">
              <a:buNone/>
              <a:defRPr>
                <a:solidFill>
                  <a:srgbClr val="F4F2EA"/>
                </a:solidFill>
              </a:defRPr>
            </a:lvl3pPr>
            <a:lvl4pPr marL="1028700" indent="0">
              <a:buNone/>
              <a:defRPr>
                <a:solidFill>
                  <a:srgbClr val="F4F2EA"/>
                </a:solidFill>
              </a:defRPr>
            </a:lvl4pPr>
            <a:lvl5pPr marL="1371600" indent="0">
              <a:buNone/>
              <a:defRPr>
                <a:solidFill>
                  <a:srgbClr val="F4F2E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C3C0B61C-3980-BE26-458D-43BAC57CD594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4635166" y="3868665"/>
            <a:ext cx="3943350" cy="894012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rgbClr val="F4F2EA"/>
                </a:solidFill>
              </a:defRPr>
            </a:lvl1pPr>
            <a:lvl2pPr marL="342900" indent="0">
              <a:buNone/>
              <a:defRPr>
                <a:solidFill>
                  <a:srgbClr val="F4F2EA"/>
                </a:solidFill>
              </a:defRPr>
            </a:lvl2pPr>
            <a:lvl3pPr marL="685800" indent="0">
              <a:buNone/>
              <a:defRPr>
                <a:solidFill>
                  <a:srgbClr val="F4F2EA"/>
                </a:solidFill>
              </a:defRPr>
            </a:lvl3pPr>
            <a:lvl4pPr marL="1028700" indent="0">
              <a:buNone/>
              <a:defRPr>
                <a:solidFill>
                  <a:srgbClr val="F4F2EA"/>
                </a:solidFill>
              </a:defRPr>
            </a:lvl4pPr>
            <a:lvl5pPr marL="1371600" indent="0">
              <a:buNone/>
              <a:defRPr>
                <a:solidFill>
                  <a:srgbClr val="F4F2E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4F10A4D8-2048-F4AF-96FD-79A9EEC8C4A3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4635166" y="5091875"/>
            <a:ext cx="3943350" cy="894012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rgbClr val="F4F2EA"/>
                </a:solidFill>
              </a:defRPr>
            </a:lvl1pPr>
            <a:lvl2pPr marL="342900" indent="0">
              <a:buNone/>
              <a:defRPr>
                <a:solidFill>
                  <a:srgbClr val="F4F2EA"/>
                </a:solidFill>
              </a:defRPr>
            </a:lvl2pPr>
            <a:lvl3pPr marL="685800" indent="0">
              <a:buNone/>
              <a:defRPr>
                <a:solidFill>
                  <a:srgbClr val="F4F2EA"/>
                </a:solidFill>
              </a:defRPr>
            </a:lvl3pPr>
            <a:lvl4pPr marL="1028700" indent="0">
              <a:buNone/>
              <a:defRPr>
                <a:solidFill>
                  <a:srgbClr val="F4F2EA"/>
                </a:solidFill>
              </a:defRPr>
            </a:lvl4pPr>
            <a:lvl5pPr marL="1371600" indent="0">
              <a:buNone/>
              <a:defRPr>
                <a:solidFill>
                  <a:srgbClr val="F4F2E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2541E56E-217D-27E4-B742-ACF134FE0F0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72000" y="2033695"/>
            <a:ext cx="3756860" cy="390776"/>
          </a:xfrm>
        </p:spPr>
        <p:txBody>
          <a:bodyPr anchor="t">
            <a:normAutofit/>
          </a:bodyPr>
          <a:lstStyle>
            <a:lvl1pPr marL="0" indent="0">
              <a:buNone/>
              <a:defRPr sz="1050" spc="143" baseline="0">
                <a:solidFill>
                  <a:srgbClr val="AA834B"/>
                </a:solidFill>
                <a:latin typeface="Optima LT Std" panose="020B05020505080203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6F9D026-E143-4701-0EE0-FECAE80BE2CF}"/>
              </a:ext>
            </a:extLst>
          </p:cNvPr>
          <p:cNvGrpSpPr/>
          <p:nvPr userDrawn="1"/>
        </p:nvGrpSpPr>
        <p:grpSpPr>
          <a:xfrm>
            <a:off x="4572000" y="1690688"/>
            <a:ext cx="3943350" cy="781550"/>
            <a:chOff x="6096000" y="1690688"/>
            <a:chExt cx="5257800" cy="781550"/>
          </a:xfrm>
        </p:grpSpPr>
        <p:sp>
          <p:nvSpPr>
            <p:cNvPr id="4" name="Title 1">
              <a:extLst>
                <a:ext uri="{FF2B5EF4-FFF2-40B4-BE49-F238E27FC236}">
                  <a16:creationId xmlns:a16="http://schemas.microsoft.com/office/drawing/2014/main" id="{95753E0E-91A1-D9E9-6014-3C40AD1C597D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6096000" y="1690688"/>
              <a:ext cx="5257800" cy="390775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bg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endParaRPr lang="en-US" sz="1875" dirty="0">
                <a:solidFill>
                  <a:srgbClr val="AA834B"/>
                </a:solidFill>
                <a:latin typeface="Optima LT Std" panose="020B0502050508020304" pitchFamily="34" charset="0"/>
              </a:endParaRPr>
            </a:p>
          </p:txBody>
        </p:sp>
        <p:sp>
          <p:nvSpPr>
            <p:cNvPr id="5" name="Title 1">
              <a:extLst>
                <a:ext uri="{FF2B5EF4-FFF2-40B4-BE49-F238E27FC236}">
                  <a16:creationId xmlns:a16="http://schemas.microsoft.com/office/drawing/2014/main" id="{633CD401-AC9B-57FB-3E2D-602837508405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6096000" y="2081463"/>
              <a:ext cx="5257800" cy="390775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bg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endParaRPr lang="en-US" sz="1500" dirty="0">
                <a:solidFill>
                  <a:srgbClr val="AA834B"/>
                </a:solidFill>
                <a:latin typeface="Optima LT Std" panose="020B05020505080203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7149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, Brow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D5FCC-A00E-7744-5425-7C221D7265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  <a:lvl2pPr>
              <a:defRPr>
                <a:solidFill>
                  <a:srgbClr val="F4F2EA"/>
                </a:solidFill>
              </a:defRPr>
            </a:lvl2pPr>
            <a:lvl3pPr>
              <a:defRPr>
                <a:solidFill>
                  <a:srgbClr val="F4F2EA"/>
                </a:solidFill>
              </a:defRPr>
            </a:lvl3pPr>
            <a:lvl4pPr>
              <a:defRPr>
                <a:solidFill>
                  <a:srgbClr val="F4F2EA"/>
                </a:solidFill>
              </a:defRPr>
            </a:lvl4pPr>
            <a:lvl5pPr>
              <a:defRPr>
                <a:solidFill>
                  <a:srgbClr val="F4F2E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6334253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, Gree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D5FCC-A00E-7744-5425-7C221D7265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  <a:lvl2pPr>
              <a:defRPr>
                <a:solidFill>
                  <a:srgbClr val="F4F2EA"/>
                </a:solidFill>
              </a:defRPr>
            </a:lvl2pPr>
            <a:lvl3pPr>
              <a:defRPr>
                <a:solidFill>
                  <a:srgbClr val="F4F2EA"/>
                </a:solidFill>
              </a:defRPr>
            </a:lvl3pPr>
            <a:lvl4pPr>
              <a:defRPr>
                <a:solidFill>
                  <a:srgbClr val="F4F2EA"/>
                </a:solidFill>
              </a:defRPr>
            </a:lvl4pPr>
            <a:lvl5pPr>
              <a:defRPr>
                <a:solidFill>
                  <a:srgbClr val="F4F2E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9372344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, Blac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D5FCC-A00E-7744-5425-7C221D7265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  <a:lvl2pPr>
              <a:defRPr>
                <a:solidFill>
                  <a:srgbClr val="F4F2EA"/>
                </a:solidFill>
              </a:defRPr>
            </a:lvl2pPr>
            <a:lvl3pPr>
              <a:defRPr>
                <a:solidFill>
                  <a:srgbClr val="F4F2EA"/>
                </a:solidFill>
              </a:defRPr>
            </a:lvl3pPr>
            <a:lvl4pPr>
              <a:defRPr>
                <a:solidFill>
                  <a:srgbClr val="F4F2EA"/>
                </a:solidFill>
              </a:defRPr>
            </a:lvl4pPr>
            <a:lvl5pPr>
              <a:defRPr>
                <a:solidFill>
                  <a:srgbClr val="F4F2E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F848A-C250-4DF3-B3B2-707E516F62AD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28429-1C19-427A-A691-1C9984D8C1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0080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, Event Log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6121066" cy="1325563"/>
          </a:xfrm>
        </p:spPr>
        <p:txBody>
          <a:bodyPr anchor="b"/>
          <a:lstStyle>
            <a:lvl1pPr>
              <a:defRPr>
                <a:solidFill>
                  <a:srgbClr val="AA834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D5FCC-A00E-7744-5425-7C221D7265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454442"/>
            <a:ext cx="6121066" cy="3722521"/>
          </a:xfrm>
        </p:spPr>
        <p:txBody>
          <a:bodyPr/>
          <a:lstStyle>
            <a:lvl1pPr>
              <a:defRPr>
                <a:solidFill>
                  <a:srgbClr val="2E2E24"/>
                </a:solidFill>
              </a:defRPr>
            </a:lvl1pPr>
            <a:lvl2pPr>
              <a:defRPr>
                <a:solidFill>
                  <a:srgbClr val="2E2E24"/>
                </a:solidFill>
              </a:defRPr>
            </a:lvl2pPr>
            <a:lvl3pPr>
              <a:defRPr>
                <a:solidFill>
                  <a:srgbClr val="2E2E24"/>
                </a:solidFill>
              </a:defRPr>
            </a:lvl3pPr>
            <a:lvl4pPr>
              <a:defRPr>
                <a:solidFill>
                  <a:srgbClr val="2E2E24"/>
                </a:solidFill>
              </a:defRPr>
            </a:lvl4pPr>
            <a:lvl5pPr>
              <a:defRPr>
                <a:solidFill>
                  <a:srgbClr val="2E2E24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4604322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Blank, Event Log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360297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le and Content 2, Brow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16200000">
            <a:off x="-2498118" y="3042547"/>
            <a:ext cx="5426242" cy="375862"/>
          </a:xfrm>
        </p:spPr>
        <p:txBody>
          <a:bodyPr>
            <a:normAutofit/>
          </a:bodyPr>
          <a:lstStyle>
            <a:lvl1pPr algn="r">
              <a:defRPr sz="1200">
                <a:solidFill>
                  <a:srgbClr val="AA834B"/>
                </a:solidFill>
                <a:latin typeface="Optima LT Std" panose="020B0502050508020304" pitchFamily="34" charset="0"/>
              </a:defRPr>
            </a:lvl1pPr>
          </a:lstStyle>
          <a:p>
            <a:r>
              <a:rPr lang="en-US" dirty="0"/>
              <a:t>TITLE GOES HERE AND HERE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D5FCC-A00E-7744-5425-7C221D7265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802939"/>
            <a:ext cx="7886700" cy="4900029"/>
          </a:xfrm>
        </p:spPr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  <a:lvl2pPr>
              <a:defRPr>
                <a:solidFill>
                  <a:srgbClr val="F4F2EA"/>
                </a:solidFill>
              </a:defRPr>
            </a:lvl2pPr>
            <a:lvl3pPr>
              <a:defRPr>
                <a:solidFill>
                  <a:srgbClr val="F4F2EA"/>
                </a:solidFill>
              </a:defRPr>
            </a:lvl3pPr>
            <a:lvl4pPr>
              <a:defRPr>
                <a:solidFill>
                  <a:srgbClr val="F4F2EA"/>
                </a:solidFill>
              </a:defRPr>
            </a:lvl4pPr>
            <a:lvl5pPr>
              <a:defRPr>
                <a:solidFill>
                  <a:srgbClr val="F4F2E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4890126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Title and Content 2, Gree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16200000">
            <a:off x="-2498118" y="3042547"/>
            <a:ext cx="5426242" cy="375862"/>
          </a:xfrm>
        </p:spPr>
        <p:txBody>
          <a:bodyPr>
            <a:normAutofit/>
          </a:bodyPr>
          <a:lstStyle>
            <a:lvl1pPr algn="r">
              <a:defRPr sz="1200">
                <a:solidFill>
                  <a:srgbClr val="AA834B"/>
                </a:solidFill>
                <a:latin typeface="Optima LT Std" panose="020B0502050508020304" pitchFamily="34" charset="0"/>
              </a:defRPr>
            </a:lvl1pPr>
          </a:lstStyle>
          <a:p>
            <a:r>
              <a:rPr lang="en-US" dirty="0"/>
              <a:t>TITLE GOES HERE AND HERE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D5FCC-A00E-7744-5425-7C221D7265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802939"/>
            <a:ext cx="7886700" cy="4900029"/>
          </a:xfrm>
        </p:spPr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  <a:lvl2pPr>
              <a:defRPr>
                <a:solidFill>
                  <a:srgbClr val="F4F2EA"/>
                </a:solidFill>
              </a:defRPr>
            </a:lvl2pPr>
            <a:lvl3pPr>
              <a:defRPr>
                <a:solidFill>
                  <a:srgbClr val="F4F2EA"/>
                </a:solidFill>
              </a:defRPr>
            </a:lvl3pPr>
            <a:lvl4pPr>
              <a:defRPr>
                <a:solidFill>
                  <a:srgbClr val="F4F2EA"/>
                </a:solidFill>
              </a:defRPr>
            </a:lvl4pPr>
            <a:lvl5pPr>
              <a:defRPr>
                <a:solidFill>
                  <a:srgbClr val="F4F2E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489094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Title and Content 2, Blac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16200000">
            <a:off x="-2498118" y="3042547"/>
            <a:ext cx="5426242" cy="375862"/>
          </a:xfrm>
        </p:spPr>
        <p:txBody>
          <a:bodyPr>
            <a:normAutofit/>
          </a:bodyPr>
          <a:lstStyle>
            <a:lvl1pPr algn="r">
              <a:defRPr sz="1200">
                <a:solidFill>
                  <a:srgbClr val="AA834B"/>
                </a:solidFill>
                <a:latin typeface="Optima LT Std" panose="020B0502050508020304" pitchFamily="34" charset="0"/>
              </a:defRPr>
            </a:lvl1pPr>
          </a:lstStyle>
          <a:p>
            <a:r>
              <a:rPr lang="en-US" dirty="0"/>
              <a:t>TITLE GOES HERE AND HERE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D5FCC-A00E-7744-5425-7C221D7265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802939"/>
            <a:ext cx="7886700" cy="4900029"/>
          </a:xfrm>
        </p:spPr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  <a:lvl2pPr>
              <a:defRPr>
                <a:solidFill>
                  <a:srgbClr val="F4F2EA"/>
                </a:solidFill>
              </a:defRPr>
            </a:lvl2pPr>
            <a:lvl3pPr>
              <a:defRPr>
                <a:solidFill>
                  <a:srgbClr val="F4F2EA"/>
                </a:solidFill>
              </a:defRPr>
            </a:lvl3pPr>
            <a:lvl4pPr>
              <a:defRPr>
                <a:solidFill>
                  <a:srgbClr val="F4F2EA"/>
                </a:solidFill>
              </a:defRPr>
            </a:lvl4pPr>
            <a:lvl5pPr>
              <a:defRPr>
                <a:solidFill>
                  <a:srgbClr val="F4F2E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2526321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Title and Content 3, Brow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rgbClr val="F4F2E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D5FCC-A00E-7744-5425-7C221D7265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994694"/>
            <a:ext cx="7886700" cy="1529180"/>
          </a:xfrm>
        </p:spPr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  <a:lvl2pPr>
              <a:defRPr>
                <a:solidFill>
                  <a:srgbClr val="F4F2EA"/>
                </a:solidFill>
              </a:defRPr>
            </a:lvl2pPr>
            <a:lvl3pPr>
              <a:defRPr>
                <a:solidFill>
                  <a:srgbClr val="F4F2EA"/>
                </a:solidFill>
              </a:defRPr>
            </a:lvl3pPr>
            <a:lvl4pPr>
              <a:defRPr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6809CCEA-B5A5-6BFD-730D-E5DC97B737A8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28650" y="2471574"/>
            <a:ext cx="7886700" cy="500226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4F2E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721A1F2-4933-924C-1B6F-C6735DDA5C51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28650" y="5089941"/>
            <a:ext cx="7886700" cy="1529180"/>
          </a:xfrm>
        </p:spPr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  <a:lvl2pPr>
              <a:defRPr>
                <a:solidFill>
                  <a:srgbClr val="F4F2EA"/>
                </a:solidFill>
              </a:defRPr>
            </a:lvl2pPr>
            <a:lvl3pPr>
              <a:defRPr>
                <a:solidFill>
                  <a:srgbClr val="F4F2EA"/>
                </a:solidFill>
              </a:defRPr>
            </a:lvl3pPr>
            <a:lvl4pPr>
              <a:defRPr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C8A1F1-9559-A16B-988A-CF442A9B2554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628650" y="4566821"/>
            <a:ext cx="7886700" cy="500226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4F2E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675031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Title and Content 3, Gree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rgbClr val="F4F2E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9ABAB43-99CF-DDC7-1851-DD7A64E806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994694"/>
            <a:ext cx="7886700" cy="1529180"/>
          </a:xfrm>
        </p:spPr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  <a:lvl2pPr>
              <a:defRPr>
                <a:solidFill>
                  <a:srgbClr val="F4F2EA"/>
                </a:solidFill>
              </a:defRPr>
            </a:lvl2pPr>
            <a:lvl3pPr>
              <a:defRPr>
                <a:solidFill>
                  <a:srgbClr val="F4F2EA"/>
                </a:solidFill>
              </a:defRPr>
            </a:lvl3pPr>
            <a:lvl4pPr>
              <a:defRPr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5BB0C9-9766-9940-2CD9-773B348568E6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28650" y="2471574"/>
            <a:ext cx="7886700" cy="500226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AA834B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508E5F6-FBDB-B9F1-DC6B-59B2CE6298CC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28650" y="5089941"/>
            <a:ext cx="7886700" cy="1529180"/>
          </a:xfrm>
        </p:spPr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  <a:lvl2pPr>
              <a:defRPr>
                <a:solidFill>
                  <a:srgbClr val="F4F2EA"/>
                </a:solidFill>
              </a:defRPr>
            </a:lvl2pPr>
            <a:lvl3pPr>
              <a:defRPr>
                <a:solidFill>
                  <a:srgbClr val="F4F2EA"/>
                </a:solidFill>
              </a:defRPr>
            </a:lvl3pPr>
            <a:lvl4pPr>
              <a:defRPr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68C53119-EAF3-FBE1-6552-2CE72D3A89F1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628650" y="4566821"/>
            <a:ext cx="7886700" cy="500226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AA834B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197075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1_Title and Content 3, Blac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rgbClr val="F4F2E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9ABAB43-99CF-DDC7-1851-DD7A64E806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994694"/>
            <a:ext cx="7886700" cy="1529180"/>
          </a:xfrm>
        </p:spPr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  <a:lvl2pPr>
              <a:defRPr>
                <a:solidFill>
                  <a:srgbClr val="F4F2EA"/>
                </a:solidFill>
              </a:defRPr>
            </a:lvl2pPr>
            <a:lvl3pPr>
              <a:defRPr>
                <a:solidFill>
                  <a:srgbClr val="F4F2EA"/>
                </a:solidFill>
              </a:defRPr>
            </a:lvl3pPr>
            <a:lvl4pPr>
              <a:defRPr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5BB0C9-9766-9940-2CD9-773B348568E6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28650" y="2471574"/>
            <a:ext cx="7886700" cy="500226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AA834B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508E5F6-FBDB-B9F1-DC6B-59B2CE6298CC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28650" y="5089941"/>
            <a:ext cx="7886700" cy="1529180"/>
          </a:xfrm>
        </p:spPr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  <a:lvl2pPr>
              <a:defRPr>
                <a:solidFill>
                  <a:srgbClr val="F4F2EA"/>
                </a:solidFill>
              </a:defRPr>
            </a:lvl2pPr>
            <a:lvl3pPr>
              <a:defRPr>
                <a:solidFill>
                  <a:srgbClr val="F4F2EA"/>
                </a:solidFill>
              </a:defRPr>
            </a:lvl3pPr>
            <a:lvl4pPr>
              <a:defRPr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68C53119-EAF3-FBE1-6552-2CE72D3A89F1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628650" y="4566821"/>
            <a:ext cx="7886700" cy="500226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AA834B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165673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2_Content with Imagem, Brow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A6841F-7C7E-33E1-3508-72B39B9937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2" y="453607"/>
            <a:ext cx="3503006" cy="1070811"/>
          </a:xfrm>
        </p:spPr>
        <p:txBody>
          <a:bodyPr anchor="b"/>
          <a:lstStyle>
            <a:lvl1pPr>
              <a:defRPr sz="2400">
                <a:solidFill>
                  <a:srgbClr val="F4F2EA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ABB9CE2-C1E2-6E8C-C3BB-0A26FC855D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764505" y="0"/>
            <a:ext cx="4379495" cy="68580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D80E13-99ED-9816-93DD-61169F3D65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2" y="1913021"/>
            <a:ext cx="3503006" cy="733926"/>
          </a:xfrm>
        </p:spPr>
        <p:txBody>
          <a:bodyPr anchor="ctr"/>
          <a:lstStyle>
            <a:lvl1pPr marL="0" indent="0">
              <a:buNone/>
              <a:defRPr sz="1200">
                <a:solidFill>
                  <a:srgbClr val="F4F2EA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BD6C8ACD-8670-9583-9114-2B608F302A0F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629841" y="3062037"/>
            <a:ext cx="3503006" cy="733926"/>
          </a:xfrm>
        </p:spPr>
        <p:txBody>
          <a:bodyPr anchor="ctr"/>
          <a:lstStyle>
            <a:lvl1pPr marL="0" indent="0">
              <a:buNone/>
              <a:defRPr sz="1200">
                <a:solidFill>
                  <a:srgbClr val="F4F2EA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61C721D4-FC58-E108-8BE4-5D96653FA827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629840" y="4297279"/>
            <a:ext cx="3503006" cy="733926"/>
          </a:xfrm>
        </p:spPr>
        <p:txBody>
          <a:bodyPr anchor="ctr"/>
          <a:lstStyle>
            <a:lvl1pPr marL="0" indent="0">
              <a:buNone/>
              <a:defRPr sz="1200">
                <a:solidFill>
                  <a:srgbClr val="F4F2EA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8677E9E2-F22E-C310-AD2E-90B93578A5F7}"/>
              </a:ext>
            </a:extLst>
          </p:cNvPr>
          <p:cNvSpPr>
            <a:spLocks noGrp="1"/>
          </p:cNvSpPr>
          <p:nvPr>
            <p:ph type="body" sz="half" idx="12"/>
          </p:nvPr>
        </p:nvSpPr>
        <p:spPr>
          <a:xfrm>
            <a:off x="629840" y="5532521"/>
            <a:ext cx="3503006" cy="733926"/>
          </a:xfrm>
        </p:spPr>
        <p:txBody>
          <a:bodyPr anchor="ctr"/>
          <a:lstStyle>
            <a:lvl1pPr marL="0" indent="0">
              <a:buNone/>
              <a:defRPr sz="1200">
                <a:solidFill>
                  <a:srgbClr val="F4F2EA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977887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3_Content with Imagem, Gree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A6841F-7C7E-33E1-3508-72B39B9937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2" y="453607"/>
            <a:ext cx="3503006" cy="1070811"/>
          </a:xfrm>
        </p:spPr>
        <p:txBody>
          <a:bodyPr anchor="b"/>
          <a:lstStyle>
            <a:lvl1pPr>
              <a:defRPr sz="2400">
                <a:solidFill>
                  <a:srgbClr val="F4F2EA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ABB9CE2-C1E2-6E8C-C3BB-0A26FC855D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764505" y="0"/>
            <a:ext cx="4379495" cy="68580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D80E13-99ED-9816-93DD-61169F3D65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2" y="1913021"/>
            <a:ext cx="3503006" cy="733926"/>
          </a:xfrm>
        </p:spPr>
        <p:txBody>
          <a:bodyPr anchor="ctr"/>
          <a:lstStyle>
            <a:lvl1pPr marL="0" indent="0">
              <a:buNone/>
              <a:defRPr sz="1200">
                <a:solidFill>
                  <a:srgbClr val="F4F2EA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BD6C8ACD-8670-9583-9114-2B608F302A0F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629841" y="3062037"/>
            <a:ext cx="3503006" cy="733926"/>
          </a:xfrm>
        </p:spPr>
        <p:txBody>
          <a:bodyPr anchor="ctr"/>
          <a:lstStyle>
            <a:lvl1pPr marL="0" indent="0">
              <a:buNone/>
              <a:defRPr sz="1200">
                <a:solidFill>
                  <a:srgbClr val="F4F2EA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61C721D4-FC58-E108-8BE4-5D96653FA827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629840" y="4297279"/>
            <a:ext cx="3503006" cy="733926"/>
          </a:xfrm>
        </p:spPr>
        <p:txBody>
          <a:bodyPr anchor="ctr"/>
          <a:lstStyle>
            <a:lvl1pPr marL="0" indent="0">
              <a:buNone/>
              <a:defRPr sz="1200">
                <a:solidFill>
                  <a:srgbClr val="F4F2EA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8677E9E2-F22E-C310-AD2E-90B93578A5F7}"/>
              </a:ext>
            </a:extLst>
          </p:cNvPr>
          <p:cNvSpPr>
            <a:spLocks noGrp="1"/>
          </p:cNvSpPr>
          <p:nvPr>
            <p:ph type="body" sz="half" idx="12"/>
          </p:nvPr>
        </p:nvSpPr>
        <p:spPr>
          <a:xfrm>
            <a:off x="629840" y="5532521"/>
            <a:ext cx="3503006" cy="733926"/>
          </a:xfrm>
        </p:spPr>
        <p:txBody>
          <a:bodyPr anchor="ctr"/>
          <a:lstStyle>
            <a:lvl1pPr marL="0" indent="0">
              <a:buNone/>
              <a:defRPr sz="1200">
                <a:solidFill>
                  <a:srgbClr val="F4F2EA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193667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F848A-C250-4DF3-B3B2-707E516F62AD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28429-1C19-427A-A691-1C9984D8C1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04766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4_Content with Imagem, Blac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A6841F-7C7E-33E1-3508-72B39B9937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2" y="453607"/>
            <a:ext cx="3503006" cy="1070811"/>
          </a:xfrm>
        </p:spPr>
        <p:txBody>
          <a:bodyPr anchor="b"/>
          <a:lstStyle>
            <a:lvl1pPr>
              <a:defRPr sz="2400">
                <a:solidFill>
                  <a:srgbClr val="F4F2EA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ABB9CE2-C1E2-6E8C-C3BB-0A26FC855D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764505" y="0"/>
            <a:ext cx="4379495" cy="68580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D80E13-99ED-9816-93DD-61169F3D65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2" y="1913021"/>
            <a:ext cx="3503006" cy="733926"/>
          </a:xfrm>
        </p:spPr>
        <p:txBody>
          <a:bodyPr anchor="ctr"/>
          <a:lstStyle>
            <a:lvl1pPr marL="0" indent="0">
              <a:buNone/>
              <a:defRPr sz="1200">
                <a:solidFill>
                  <a:srgbClr val="F4F2EA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BD6C8ACD-8670-9583-9114-2B608F302A0F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629841" y="3062037"/>
            <a:ext cx="3503006" cy="733926"/>
          </a:xfrm>
        </p:spPr>
        <p:txBody>
          <a:bodyPr anchor="ctr"/>
          <a:lstStyle>
            <a:lvl1pPr marL="0" indent="0">
              <a:buNone/>
              <a:defRPr sz="1200">
                <a:solidFill>
                  <a:srgbClr val="F4F2EA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61C721D4-FC58-E108-8BE4-5D96653FA827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629840" y="4297279"/>
            <a:ext cx="3503006" cy="733926"/>
          </a:xfrm>
        </p:spPr>
        <p:txBody>
          <a:bodyPr anchor="ctr"/>
          <a:lstStyle>
            <a:lvl1pPr marL="0" indent="0">
              <a:buNone/>
              <a:defRPr sz="1200">
                <a:solidFill>
                  <a:srgbClr val="F4F2EA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8677E9E2-F22E-C310-AD2E-90B93578A5F7}"/>
              </a:ext>
            </a:extLst>
          </p:cNvPr>
          <p:cNvSpPr>
            <a:spLocks noGrp="1"/>
          </p:cNvSpPr>
          <p:nvPr>
            <p:ph type="body" sz="half" idx="12"/>
          </p:nvPr>
        </p:nvSpPr>
        <p:spPr>
          <a:xfrm>
            <a:off x="629840" y="5532521"/>
            <a:ext cx="3503006" cy="733926"/>
          </a:xfrm>
        </p:spPr>
        <p:txBody>
          <a:bodyPr anchor="ctr"/>
          <a:lstStyle>
            <a:lvl1pPr marL="0" indent="0">
              <a:buNone/>
              <a:defRPr sz="1200">
                <a:solidFill>
                  <a:srgbClr val="F4F2EA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3232311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5_Title and Content, Logo Crea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81038"/>
            <a:ext cx="7886700" cy="883068"/>
          </a:xfrm>
        </p:spPr>
        <p:txBody>
          <a:bodyPr/>
          <a:lstStyle>
            <a:lvl1pPr>
              <a:defRPr>
                <a:solidFill>
                  <a:srgbClr val="AA834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C729C08-9216-6A6E-4C50-2B3CC4DC6F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272796"/>
            <a:ext cx="7886700" cy="1096045"/>
          </a:xfrm>
        </p:spPr>
        <p:txBody>
          <a:bodyPr>
            <a:normAutofit/>
          </a:bodyPr>
          <a:lstStyle>
            <a:lvl1pPr>
              <a:defRPr sz="1350">
                <a:solidFill>
                  <a:srgbClr val="2E2E24"/>
                </a:solidFill>
              </a:defRPr>
            </a:lvl1pPr>
            <a:lvl2pPr>
              <a:defRPr sz="1200">
                <a:solidFill>
                  <a:srgbClr val="2E2E24"/>
                </a:solidFill>
              </a:defRPr>
            </a:lvl2pPr>
            <a:lvl3pPr>
              <a:defRPr sz="1050">
                <a:solidFill>
                  <a:srgbClr val="2E2E24"/>
                </a:solidFill>
              </a:defRPr>
            </a:lvl3pPr>
            <a:lvl4pPr>
              <a:defRPr sz="900">
                <a:solidFill>
                  <a:srgbClr val="2E2E24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7185FBD9-C468-56C0-FB2E-0300AE885E80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28650" y="1845930"/>
            <a:ext cx="7886700" cy="391943"/>
          </a:xfrm>
        </p:spPr>
        <p:txBody>
          <a:bodyPr anchor="b"/>
          <a:lstStyle>
            <a:lvl1pPr marL="0" indent="0">
              <a:buNone/>
              <a:defRPr sz="1200" b="1">
                <a:solidFill>
                  <a:srgbClr val="2E2E24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A0FBBECD-9B76-8A58-9E92-0840EF67D837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28650" y="3951787"/>
            <a:ext cx="7886700" cy="1096045"/>
          </a:xfrm>
        </p:spPr>
        <p:txBody>
          <a:bodyPr>
            <a:normAutofit/>
          </a:bodyPr>
          <a:lstStyle>
            <a:lvl1pPr>
              <a:defRPr sz="1350">
                <a:solidFill>
                  <a:srgbClr val="2E2E24"/>
                </a:solidFill>
              </a:defRPr>
            </a:lvl1pPr>
            <a:lvl2pPr>
              <a:defRPr sz="1200">
                <a:solidFill>
                  <a:srgbClr val="2E2E24"/>
                </a:solidFill>
              </a:defRPr>
            </a:lvl2pPr>
            <a:lvl3pPr>
              <a:defRPr sz="1050">
                <a:solidFill>
                  <a:srgbClr val="2E2E24"/>
                </a:solidFill>
              </a:defRPr>
            </a:lvl3pPr>
            <a:lvl4pPr>
              <a:defRPr sz="900">
                <a:solidFill>
                  <a:srgbClr val="2E2E24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DC045DDF-102D-FF62-0D39-7EEE0701F0D0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628650" y="3524921"/>
            <a:ext cx="7886700" cy="391943"/>
          </a:xfrm>
        </p:spPr>
        <p:txBody>
          <a:bodyPr anchor="b"/>
          <a:lstStyle>
            <a:lvl1pPr marL="0" indent="0">
              <a:buNone/>
              <a:defRPr sz="1200" b="1">
                <a:solidFill>
                  <a:srgbClr val="2E2E24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CC20393-11FB-E83E-04AA-CF0A2C46339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8650" y="5640972"/>
            <a:ext cx="7886700" cy="1096045"/>
          </a:xfrm>
        </p:spPr>
        <p:txBody>
          <a:bodyPr>
            <a:normAutofit/>
          </a:bodyPr>
          <a:lstStyle>
            <a:lvl1pPr>
              <a:defRPr sz="1350">
                <a:solidFill>
                  <a:srgbClr val="2E2E24"/>
                </a:solidFill>
              </a:defRPr>
            </a:lvl1pPr>
            <a:lvl2pPr>
              <a:defRPr sz="1200">
                <a:solidFill>
                  <a:srgbClr val="2E2E24"/>
                </a:solidFill>
              </a:defRPr>
            </a:lvl2pPr>
            <a:lvl3pPr>
              <a:defRPr sz="1050">
                <a:solidFill>
                  <a:srgbClr val="2E2E24"/>
                </a:solidFill>
              </a:defRPr>
            </a:lvl3pPr>
            <a:lvl4pPr>
              <a:defRPr sz="900">
                <a:solidFill>
                  <a:srgbClr val="2E2E24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EFAC552E-6B1B-E1D2-A279-80645525C63D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628650" y="5214106"/>
            <a:ext cx="7886700" cy="391943"/>
          </a:xfrm>
        </p:spPr>
        <p:txBody>
          <a:bodyPr anchor="b"/>
          <a:lstStyle>
            <a:lvl1pPr marL="0" indent="0">
              <a:buNone/>
              <a:defRPr sz="1200" b="1">
                <a:solidFill>
                  <a:srgbClr val="2E2E24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780448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6_Title and Content, Logo Brow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81038"/>
            <a:ext cx="7886700" cy="883068"/>
          </a:xfrm>
        </p:spPr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C729C08-9216-6A6E-4C50-2B3CC4DC6F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272796"/>
            <a:ext cx="7886700" cy="1096045"/>
          </a:xfrm>
        </p:spPr>
        <p:txBody>
          <a:bodyPr>
            <a:normAutofit/>
          </a:bodyPr>
          <a:lstStyle>
            <a:lvl1pPr>
              <a:defRPr sz="1350">
                <a:solidFill>
                  <a:srgbClr val="F4F2EA"/>
                </a:solidFill>
              </a:defRPr>
            </a:lvl1pPr>
            <a:lvl2pPr>
              <a:defRPr sz="1200">
                <a:solidFill>
                  <a:srgbClr val="F4F2EA"/>
                </a:solidFill>
              </a:defRPr>
            </a:lvl2pPr>
            <a:lvl3pPr>
              <a:defRPr sz="1050">
                <a:solidFill>
                  <a:srgbClr val="F4F2EA"/>
                </a:solidFill>
              </a:defRPr>
            </a:lvl3pPr>
            <a:lvl4pPr>
              <a:defRPr sz="900"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7185FBD9-C468-56C0-FB2E-0300AE885E80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28650" y="1845930"/>
            <a:ext cx="7886700" cy="391943"/>
          </a:xfrm>
        </p:spPr>
        <p:txBody>
          <a:bodyPr anchor="b"/>
          <a:lstStyle>
            <a:lvl1pPr marL="0" indent="0">
              <a:buNone/>
              <a:defRPr sz="1200" b="1">
                <a:solidFill>
                  <a:srgbClr val="F4F2E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A0FBBECD-9B76-8A58-9E92-0840EF67D837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28650" y="3951787"/>
            <a:ext cx="7886700" cy="1096045"/>
          </a:xfrm>
        </p:spPr>
        <p:txBody>
          <a:bodyPr>
            <a:normAutofit/>
          </a:bodyPr>
          <a:lstStyle>
            <a:lvl1pPr>
              <a:defRPr sz="1350">
                <a:solidFill>
                  <a:srgbClr val="F4F2EA"/>
                </a:solidFill>
              </a:defRPr>
            </a:lvl1pPr>
            <a:lvl2pPr>
              <a:defRPr sz="1200">
                <a:solidFill>
                  <a:srgbClr val="F4F2EA"/>
                </a:solidFill>
              </a:defRPr>
            </a:lvl2pPr>
            <a:lvl3pPr>
              <a:defRPr sz="1050">
                <a:solidFill>
                  <a:srgbClr val="F4F2EA"/>
                </a:solidFill>
              </a:defRPr>
            </a:lvl3pPr>
            <a:lvl4pPr>
              <a:defRPr sz="900"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DC045DDF-102D-FF62-0D39-7EEE0701F0D0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628650" y="3524921"/>
            <a:ext cx="7886700" cy="391943"/>
          </a:xfrm>
        </p:spPr>
        <p:txBody>
          <a:bodyPr anchor="b"/>
          <a:lstStyle>
            <a:lvl1pPr marL="0" indent="0">
              <a:buNone/>
              <a:defRPr sz="1200" b="1">
                <a:solidFill>
                  <a:srgbClr val="F4F2E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CC20393-11FB-E83E-04AA-CF0A2C46339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8650" y="5640972"/>
            <a:ext cx="7886700" cy="1096045"/>
          </a:xfrm>
        </p:spPr>
        <p:txBody>
          <a:bodyPr>
            <a:normAutofit/>
          </a:bodyPr>
          <a:lstStyle>
            <a:lvl1pPr>
              <a:defRPr sz="1350">
                <a:solidFill>
                  <a:srgbClr val="F4F2EA"/>
                </a:solidFill>
              </a:defRPr>
            </a:lvl1pPr>
            <a:lvl2pPr>
              <a:defRPr sz="1200">
                <a:solidFill>
                  <a:srgbClr val="F4F2EA"/>
                </a:solidFill>
              </a:defRPr>
            </a:lvl2pPr>
            <a:lvl3pPr>
              <a:defRPr sz="1050">
                <a:solidFill>
                  <a:srgbClr val="F4F2EA"/>
                </a:solidFill>
              </a:defRPr>
            </a:lvl3pPr>
            <a:lvl4pPr>
              <a:defRPr sz="900"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EFAC552E-6B1B-E1D2-A279-80645525C63D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628650" y="5214106"/>
            <a:ext cx="7886700" cy="391943"/>
          </a:xfrm>
        </p:spPr>
        <p:txBody>
          <a:bodyPr anchor="b"/>
          <a:lstStyle>
            <a:lvl1pPr marL="0" indent="0">
              <a:buNone/>
              <a:defRPr sz="1200" b="1">
                <a:solidFill>
                  <a:srgbClr val="F4F2E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678875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7_Title and Content, Logo Gree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81038"/>
            <a:ext cx="7886700" cy="883068"/>
          </a:xfrm>
        </p:spPr>
        <p:txBody>
          <a:bodyPr/>
          <a:lstStyle>
            <a:lvl1pPr>
              <a:defRPr>
                <a:solidFill>
                  <a:srgbClr val="AA834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C729C08-9216-6A6E-4C50-2B3CC4DC6F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272796"/>
            <a:ext cx="7886700" cy="1096045"/>
          </a:xfrm>
        </p:spPr>
        <p:txBody>
          <a:bodyPr>
            <a:normAutofit/>
          </a:bodyPr>
          <a:lstStyle>
            <a:lvl1pPr>
              <a:defRPr sz="1350">
                <a:solidFill>
                  <a:srgbClr val="F4F2EA"/>
                </a:solidFill>
              </a:defRPr>
            </a:lvl1pPr>
            <a:lvl2pPr>
              <a:defRPr sz="1200">
                <a:solidFill>
                  <a:srgbClr val="F4F2EA"/>
                </a:solidFill>
              </a:defRPr>
            </a:lvl2pPr>
            <a:lvl3pPr>
              <a:defRPr sz="1050">
                <a:solidFill>
                  <a:srgbClr val="F4F2EA"/>
                </a:solidFill>
              </a:defRPr>
            </a:lvl3pPr>
            <a:lvl4pPr>
              <a:defRPr sz="900"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7185FBD9-C468-56C0-FB2E-0300AE885E80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28650" y="1845930"/>
            <a:ext cx="7886700" cy="391943"/>
          </a:xfrm>
        </p:spPr>
        <p:txBody>
          <a:bodyPr anchor="b"/>
          <a:lstStyle>
            <a:lvl1pPr marL="0" indent="0">
              <a:buNone/>
              <a:defRPr sz="1200" b="1">
                <a:solidFill>
                  <a:srgbClr val="F4F2E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A0FBBECD-9B76-8A58-9E92-0840EF67D837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28650" y="3951787"/>
            <a:ext cx="7886700" cy="1096045"/>
          </a:xfrm>
        </p:spPr>
        <p:txBody>
          <a:bodyPr>
            <a:normAutofit/>
          </a:bodyPr>
          <a:lstStyle>
            <a:lvl1pPr>
              <a:defRPr sz="1350">
                <a:solidFill>
                  <a:srgbClr val="F4F2EA"/>
                </a:solidFill>
              </a:defRPr>
            </a:lvl1pPr>
            <a:lvl2pPr>
              <a:defRPr sz="1200">
                <a:solidFill>
                  <a:srgbClr val="F4F2EA"/>
                </a:solidFill>
              </a:defRPr>
            </a:lvl2pPr>
            <a:lvl3pPr>
              <a:defRPr sz="1050">
                <a:solidFill>
                  <a:srgbClr val="F4F2EA"/>
                </a:solidFill>
              </a:defRPr>
            </a:lvl3pPr>
            <a:lvl4pPr>
              <a:defRPr sz="900"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DC045DDF-102D-FF62-0D39-7EEE0701F0D0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628650" y="3524921"/>
            <a:ext cx="7886700" cy="391943"/>
          </a:xfrm>
        </p:spPr>
        <p:txBody>
          <a:bodyPr anchor="b"/>
          <a:lstStyle>
            <a:lvl1pPr marL="0" indent="0">
              <a:buNone/>
              <a:defRPr sz="1200" b="1">
                <a:solidFill>
                  <a:srgbClr val="F4F2E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CC20393-11FB-E83E-04AA-CF0A2C46339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8650" y="5640972"/>
            <a:ext cx="7886700" cy="1096045"/>
          </a:xfrm>
        </p:spPr>
        <p:txBody>
          <a:bodyPr>
            <a:normAutofit/>
          </a:bodyPr>
          <a:lstStyle>
            <a:lvl1pPr>
              <a:defRPr sz="1350">
                <a:solidFill>
                  <a:srgbClr val="F4F2EA"/>
                </a:solidFill>
              </a:defRPr>
            </a:lvl1pPr>
            <a:lvl2pPr>
              <a:defRPr sz="1200">
                <a:solidFill>
                  <a:srgbClr val="F4F2EA"/>
                </a:solidFill>
              </a:defRPr>
            </a:lvl2pPr>
            <a:lvl3pPr>
              <a:defRPr sz="1050">
                <a:solidFill>
                  <a:srgbClr val="F4F2EA"/>
                </a:solidFill>
              </a:defRPr>
            </a:lvl3pPr>
            <a:lvl4pPr>
              <a:defRPr sz="900"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EFAC552E-6B1B-E1D2-A279-80645525C63D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628650" y="5214106"/>
            <a:ext cx="7886700" cy="391943"/>
          </a:xfrm>
        </p:spPr>
        <p:txBody>
          <a:bodyPr anchor="b"/>
          <a:lstStyle>
            <a:lvl1pPr marL="0" indent="0">
              <a:buNone/>
              <a:defRPr sz="1200" b="1">
                <a:solidFill>
                  <a:srgbClr val="F4F2E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163814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8_Title and Content, Logo Blac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81038"/>
            <a:ext cx="7886700" cy="883068"/>
          </a:xfrm>
        </p:spPr>
        <p:txBody>
          <a:bodyPr/>
          <a:lstStyle>
            <a:lvl1pPr>
              <a:defRPr>
                <a:solidFill>
                  <a:srgbClr val="AA834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C729C08-9216-6A6E-4C50-2B3CC4DC6F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272796"/>
            <a:ext cx="7886700" cy="1096045"/>
          </a:xfrm>
        </p:spPr>
        <p:txBody>
          <a:bodyPr>
            <a:normAutofit/>
          </a:bodyPr>
          <a:lstStyle>
            <a:lvl1pPr>
              <a:defRPr sz="1350">
                <a:solidFill>
                  <a:srgbClr val="F4F2EA"/>
                </a:solidFill>
              </a:defRPr>
            </a:lvl1pPr>
            <a:lvl2pPr>
              <a:defRPr sz="1200">
                <a:solidFill>
                  <a:srgbClr val="F4F2EA"/>
                </a:solidFill>
              </a:defRPr>
            </a:lvl2pPr>
            <a:lvl3pPr>
              <a:defRPr sz="1050">
                <a:solidFill>
                  <a:srgbClr val="F4F2EA"/>
                </a:solidFill>
              </a:defRPr>
            </a:lvl3pPr>
            <a:lvl4pPr>
              <a:defRPr sz="900"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7185FBD9-C468-56C0-FB2E-0300AE885E80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28650" y="1845930"/>
            <a:ext cx="7886700" cy="391943"/>
          </a:xfrm>
        </p:spPr>
        <p:txBody>
          <a:bodyPr anchor="b"/>
          <a:lstStyle>
            <a:lvl1pPr marL="0" indent="0">
              <a:buNone/>
              <a:defRPr sz="1200" b="1">
                <a:solidFill>
                  <a:srgbClr val="F4F2E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A0FBBECD-9B76-8A58-9E92-0840EF67D837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28650" y="3951787"/>
            <a:ext cx="7886700" cy="1096045"/>
          </a:xfrm>
        </p:spPr>
        <p:txBody>
          <a:bodyPr>
            <a:normAutofit/>
          </a:bodyPr>
          <a:lstStyle>
            <a:lvl1pPr>
              <a:defRPr sz="1350">
                <a:solidFill>
                  <a:srgbClr val="F4F2EA"/>
                </a:solidFill>
              </a:defRPr>
            </a:lvl1pPr>
            <a:lvl2pPr>
              <a:defRPr sz="1200">
                <a:solidFill>
                  <a:srgbClr val="F4F2EA"/>
                </a:solidFill>
              </a:defRPr>
            </a:lvl2pPr>
            <a:lvl3pPr>
              <a:defRPr sz="1050">
                <a:solidFill>
                  <a:srgbClr val="F4F2EA"/>
                </a:solidFill>
              </a:defRPr>
            </a:lvl3pPr>
            <a:lvl4pPr>
              <a:defRPr sz="900"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DC045DDF-102D-FF62-0D39-7EEE0701F0D0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628650" y="3524921"/>
            <a:ext cx="7886700" cy="391943"/>
          </a:xfrm>
        </p:spPr>
        <p:txBody>
          <a:bodyPr anchor="b"/>
          <a:lstStyle>
            <a:lvl1pPr marL="0" indent="0">
              <a:buNone/>
              <a:defRPr sz="1200" b="1">
                <a:solidFill>
                  <a:srgbClr val="F4F2E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CC20393-11FB-E83E-04AA-CF0A2C46339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8650" y="5640972"/>
            <a:ext cx="7886700" cy="1096045"/>
          </a:xfrm>
        </p:spPr>
        <p:txBody>
          <a:bodyPr>
            <a:normAutofit/>
          </a:bodyPr>
          <a:lstStyle>
            <a:lvl1pPr>
              <a:defRPr sz="1350">
                <a:solidFill>
                  <a:srgbClr val="F4F2EA"/>
                </a:solidFill>
              </a:defRPr>
            </a:lvl1pPr>
            <a:lvl2pPr>
              <a:defRPr sz="1200">
                <a:solidFill>
                  <a:srgbClr val="F4F2EA"/>
                </a:solidFill>
              </a:defRPr>
            </a:lvl2pPr>
            <a:lvl3pPr>
              <a:defRPr sz="1050">
                <a:solidFill>
                  <a:srgbClr val="F4F2EA"/>
                </a:solidFill>
              </a:defRPr>
            </a:lvl3pPr>
            <a:lvl4pPr>
              <a:defRPr sz="900"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EFAC552E-6B1B-E1D2-A279-80645525C63D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628650" y="5214106"/>
            <a:ext cx="7886700" cy="391943"/>
          </a:xfrm>
        </p:spPr>
        <p:txBody>
          <a:bodyPr anchor="b"/>
          <a:lstStyle>
            <a:lvl1pPr marL="0" indent="0">
              <a:buNone/>
              <a:defRPr sz="1200" b="1">
                <a:solidFill>
                  <a:srgbClr val="F4F2E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314806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7939AD-73B6-2337-D53D-E5266B5BBD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04762" y="4589464"/>
            <a:ext cx="5134477" cy="1500187"/>
          </a:xfrm>
        </p:spPr>
        <p:txBody>
          <a:bodyPr>
            <a:normAutofit/>
          </a:bodyPr>
          <a:lstStyle>
            <a:lvl1pPr marL="0" indent="0" algn="ctr">
              <a:buNone/>
              <a:defRPr sz="1650">
                <a:solidFill>
                  <a:srgbClr val="F4F2EA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2040459D-D362-7F27-0BBD-BE3E92C869EF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3552323" y="1118940"/>
            <a:ext cx="2039354" cy="2045368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854514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2B9C19-1A9B-39C1-AFC4-D94E14D1B9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2834786"/>
            <a:ext cx="6858000" cy="2387600"/>
          </a:xfrm>
        </p:spPr>
        <p:txBody>
          <a:bodyPr anchor="b"/>
          <a:lstStyle>
            <a:lvl1pPr algn="ctr">
              <a:defRPr sz="4500">
                <a:solidFill>
                  <a:srgbClr val="F4F2E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B66CA3-3366-0906-3BA8-B6FEE50987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5403273"/>
            <a:ext cx="6858000" cy="694113"/>
          </a:xfrm>
        </p:spPr>
        <p:txBody>
          <a:bodyPr/>
          <a:lstStyle>
            <a:lvl1pPr marL="0" indent="0" algn="ctr">
              <a:buNone/>
              <a:defRPr sz="1800" i="1">
                <a:solidFill>
                  <a:srgbClr val="F4F2EA"/>
                </a:soli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28470747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Bio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9FF79A-4C1F-053C-4EC9-9C7030ADB8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0" y="184646"/>
            <a:ext cx="3943350" cy="1325563"/>
          </a:xfrm>
        </p:spPr>
        <p:txBody>
          <a:bodyPr anchor="b">
            <a:normAutofit/>
          </a:bodyPr>
          <a:lstStyle>
            <a:lvl1pPr>
              <a:defRPr sz="4050">
                <a:solidFill>
                  <a:srgbClr val="F4F2EA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A26F40-9326-9602-5A76-D355089E17F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367463" cy="6858000"/>
          </a:xfrm>
        </p:spPr>
        <p:txBody>
          <a:bodyPr/>
          <a:lstStyle/>
          <a:p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542DF41-836F-A55D-6351-2A6E5246B94F}"/>
              </a:ext>
            </a:extLst>
          </p:cNvPr>
          <p:cNvGrpSpPr/>
          <p:nvPr/>
        </p:nvGrpSpPr>
        <p:grpSpPr>
          <a:xfrm>
            <a:off x="4572000" y="1690688"/>
            <a:ext cx="3943350" cy="781550"/>
            <a:chOff x="6096000" y="1690688"/>
            <a:chExt cx="5257800" cy="781550"/>
          </a:xfrm>
        </p:grpSpPr>
        <p:sp>
          <p:nvSpPr>
            <p:cNvPr id="17" name="Title 1">
              <a:extLst>
                <a:ext uri="{FF2B5EF4-FFF2-40B4-BE49-F238E27FC236}">
                  <a16:creationId xmlns:a16="http://schemas.microsoft.com/office/drawing/2014/main" id="{400C8BDF-1266-AD56-02DF-541EF08C9483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6096000" y="1690688"/>
              <a:ext cx="5257800" cy="390775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bg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endParaRPr lang="en-US" sz="1875" dirty="0">
                <a:solidFill>
                  <a:srgbClr val="AA834B"/>
                </a:solidFill>
                <a:latin typeface="Optima LT Std" panose="020B0502050508020304" pitchFamily="34" charset="0"/>
              </a:endParaRPr>
            </a:p>
          </p:txBody>
        </p:sp>
        <p:sp>
          <p:nvSpPr>
            <p:cNvPr id="18" name="Title 1">
              <a:extLst>
                <a:ext uri="{FF2B5EF4-FFF2-40B4-BE49-F238E27FC236}">
                  <a16:creationId xmlns:a16="http://schemas.microsoft.com/office/drawing/2014/main" id="{3DED739C-30E5-CE0C-2A3E-E89C9CED1185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6096000" y="2081463"/>
              <a:ext cx="5257800" cy="390775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bg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endParaRPr lang="en-US" sz="1500" dirty="0">
                <a:solidFill>
                  <a:srgbClr val="AA834B"/>
                </a:solidFill>
                <a:latin typeface="Optima LT Std" panose="020B0502050508020304" pitchFamily="34" charset="0"/>
              </a:endParaRPr>
            </a:p>
          </p:txBody>
        </p:sp>
      </p:grpSp>
      <p:sp>
        <p:nvSpPr>
          <p:cNvPr id="26" name="Subtitle 2">
            <a:extLst>
              <a:ext uri="{FF2B5EF4-FFF2-40B4-BE49-F238E27FC236}">
                <a16:creationId xmlns:a16="http://schemas.microsoft.com/office/drawing/2014/main" id="{A95D6B0F-8143-2609-6B00-8842829B4F8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72000" y="1614087"/>
            <a:ext cx="3943350" cy="390776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 spc="143" baseline="0">
                <a:solidFill>
                  <a:srgbClr val="AA834B"/>
                </a:solidFill>
                <a:latin typeface="Optima LT Std" panose="020B05020505080203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AE8AC89D-3B4B-F03A-F526-AD3AEF6A3BE6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635166" y="2645455"/>
            <a:ext cx="3943350" cy="894012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rgbClr val="F4F2EA"/>
                </a:solidFill>
              </a:defRPr>
            </a:lvl1pPr>
            <a:lvl2pPr marL="342900" indent="0">
              <a:buNone/>
              <a:defRPr>
                <a:solidFill>
                  <a:srgbClr val="F4F2EA"/>
                </a:solidFill>
              </a:defRPr>
            </a:lvl2pPr>
            <a:lvl3pPr marL="685800" indent="0">
              <a:buNone/>
              <a:defRPr>
                <a:solidFill>
                  <a:srgbClr val="F4F2EA"/>
                </a:solidFill>
              </a:defRPr>
            </a:lvl3pPr>
            <a:lvl4pPr marL="1028700" indent="0">
              <a:buNone/>
              <a:defRPr>
                <a:solidFill>
                  <a:srgbClr val="F4F2EA"/>
                </a:solidFill>
              </a:defRPr>
            </a:lvl4pPr>
            <a:lvl5pPr marL="1371600" indent="0">
              <a:buNone/>
              <a:defRPr>
                <a:solidFill>
                  <a:srgbClr val="F4F2E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C3C0B61C-3980-BE26-458D-43BAC57CD594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4635166" y="3868665"/>
            <a:ext cx="3943350" cy="894012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rgbClr val="F4F2EA"/>
                </a:solidFill>
              </a:defRPr>
            </a:lvl1pPr>
            <a:lvl2pPr marL="342900" indent="0">
              <a:buNone/>
              <a:defRPr>
                <a:solidFill>
                  <a:srgbClr val="F4F2EA"/>
                </a:solidFill>
              </a:defRPr>
            </a:lvl2pPr>
            <a:lvl3pPr marL="685800" indent="0">
              <a:buNone/>
              <a:defRPr>
                <a:solidFill>
                  <a:srgbClr val="F4F2EA"/>
                </a:solidFill>
              </a:defRPr>
            </a:lvl3pPr>
            <a:lvl4pPr marL="1028700" indent="0">
              <a:buNone/>
              <a:defRPr>
                <a:solidFill>
                  <a:srgbClr val="F4F2EA"/>
                </a:solidFill>
              </a:defRPr>
            </a:lvl4pPr>
            <a:lvl5pPr marL="1371600" indent="0">
              <a:buNone/>
              <a:defRPr>
                <a:solidFill>
                  <a:srgbClr val="F4F2E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4F10A4D8-2048-F4AF-96FD-79A9EEC8C4A3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4635166" y="5091875"/>
            <a:ext cx="3943350" cy="894012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rgbClr val="F4F2EA"/>
                </a:solidFill>
              </a:defRPr>
            </a:lvl1pPr>
            <a:lvl2pPr marL="342900" indent="0">
              <a:buNone/>
              <a:defRPr>
                <a:solidFill>
                  <a:srgbClr val="F4F2EA"/>
                </a:solidFill>
              </a:defRPr>
            </a:lvl2pPr>
            <a:lvl3pPr marL="685800" indent="0">
              <a:buNone/>
              <a:defRPr>
                <a:solidFill>
                  <a:srgbClr val="F4F2EA"/>
                </a:solidFill>
              </a:defRPr>
            </a:lvl3pPr>
            <a:lvl4pPr marL="1028700" indent="0">
              <a:buNone/>
              <a:defRPr>
                <a:solidFill>
                  <a:srgbClr val="F4F2EA"/>
                </a:solidFill>
              </a:defRPr>
            </a:lvl4pPr>
            <a:lvl5pPr marL="1371600" indent="0">
              <a:buNone/>
              <a:defRPr>
                <a:solidFill>
                  <a:srgbClr val="F4F2E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2541E56E-217D-27E4-B742-ACF134FE0F0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72000" y="2033695"/>
            <a:ext cx="3756860" cy="390776"/>
          </a:xfrm>
        </p:spPr>
        <p:txBody>
          <a:bodyPr anchor="t">
            <a:normAutofit/>
          </a:bodyPr>
          <a:lstStyle>
            <a:lvl1pPr marL="0" indent="0">
              <a:buNone/>
              <a:defRPr sz="1050" spc="143" baseline="0">
                <a:solidFill>
                  <a:srgbClr val="AA834B"/>
                </a:solidFill>
                <a:latin typeface="Optima LT Std" panose="020B05020505080203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1A2BC8E-5516-87B5-7BE8-8AE692DF07C3}"/>
              </a:ext>
            </a:extLst>
          </p:cNvPr>
          <p:cNvGrpSpPr/>
          <p:nvPr userDrawn="1"/>
        </p:nvGrpSpPr>
        <p:grpSpPr>
          <a:xfrm>
            <a:off x="4572000" y="1690688"/>
            <a:ext cx="3943350" cy="781550"/>
            <a:chOff x="6096000" y="1690688"/>
            <a:chExt cx="5257800" cy="781550"/>
          </a:xfrm>
        </p:grpSpPr>
        <p:sp>
          <p:nvSpPr>
            <p:cNvPr id="4" name="Title 1">
              <a:extLst>
                <a:ext uri="{FF2B5EF4-FFF2-40B4-BE49-F238E27FC236}">
                  <a16:creationId xmlns:a16="http://schemas.microsoft.com/office/drawing/2014/main" id="{140492B5-DEEB-AF77-FF95-FDE136090CF6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6096000" y="1690688"/>
              <a:ext cx="5257800" cy="390775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bg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endParaRPr lang="en-US" sz="1875" dirty="0">
                <a:solidFill>
                  <a:srgbClr val="AA834B"/>
                </a:solidFill>
                <a:latin typeface="Optima LT Std" panose="020B0502050508020304" pitchFamily="34" charset="0"/>
              </a:endParaRPr>
            </a:p>
          </p:txBody>
        </p:sp>
        <p:sp>
          <p:nvSpPr>
            <p:cNvPr id="5" name="Title 1">
              <a:extLst>
                <a:ext uri="{FF2B5EF4-FFF2-40B4-BE49-F238E27FC236}">
                  <a16:creationId xmlns:a16="http://schemas.microsoft.com/office/drawing/2014/main" id="{5EB9EFF9-6F13-877F-FE75-62904C2941C5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6096000" y="2081463"/>
              <a:ext cx="5257800" cy="390775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bg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endParaRPr lang="en-US" sz="1500" dirty="0">
                <a:solidFill>
                  <a:srgbClr val="AA834B"/>
                </a:solidFill>
                <a:latin typeface="Optima LT Std" panose="020B05020505080203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4018102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, Brow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D5FCC-A00E-7744-5425-7C221D7265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  <a:lvl2pPr>
              <a:defRPr>
                <a:solidFill>
                  <a:srgbClr val="F4F2EA"/>
                </a:solidFill>
              </a:defRPr>
            </a:lvl2pPr>
            <a:lvl3pPr>
              <a:defRPr>
                <a:solidFill>
                  <a:srgbClr val="F4F2EA"/>
                </a:solidFill>
              </a:defRPr>
            </a:lvl3pPr>
            <a:lvl4pPr>
              <a:defRPr>
                <a:solidFill>
                  <a:srgbClr val="F4F2EA"/>
                </a:solidFill>
              </a:defRPr>
            </a:lvl4pPr>
            <a:lvl5pPr>
              <a:defRPr>
                <a:solidFill>
                  <a:srgbClr val="F4F2E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9826772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, Gree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D5FCC-A00E-7744-5425-7C221D7265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  <a:lvl2pPr>
              <a:defRPr>
                <a:solidFill>
                  <a:srgbClr val="F4F2EA"/>
                </a:solidFill>
              </a:defRPr>
            </a:lvl2pPr>
            <a:lvl3pPr>
              <a:defRPr>
                <a:solidFill>
                  <a:srgbClr val="F4F2EA"/>
                </a:solidFill>
              </a:defRPr>
            </a:lvl3pPr>
            <a:lvl4pPr>
              <a:defRPr>
                <a:solidFill>
                  <a:srgbClr val="F4F2EA"/>
                </a:solidFill>
              </a:defRPr>
            </a:lvl4pPr>
            <a:lvl5pPr>
              <a:defRPr>
                <a:solidFill>
                  <a:srgbClr val="F4F2E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01165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F848A-C250-4DF3-B3B2-707E516F62AD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28429-1C19-427A-A691-1C9984D8C1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85999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, Blac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D5FCC-A00E-7744-5425-7C221D7265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  <a:lvl2pPr>
              <a:defRPr>
                <a:solidFill>
                  <a:srgbClr val="F4F2EA"/>
                </a:solidFill>
              </a:defRPr>
            </a:lvl2pPr>
            <a:lvl3pPr>
              <a:defRPr>
                <a:solidFill>
                  <a:srgbClr val="F4F2EA"/>
                </a:solidFill>
              </a:defRPr>
            </a:lvl3pPr>
            <a:lvl4pPr>
              <a:defRPr>
                <a:solidFill>
                  <a:srgbClr val="F4F2EA"/>
                </a:solidFill>
              </a:defRPr>
            </a:lvl4pPr>
            <a:lvl5pPr>
              <a:defRPr>
                <a:solidFill>
                  <a:srgbClr val="F4F2E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9743272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, Event Log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6121066" cy="1325563"/>
          </a:xfrm>
        </p:spPr>
        <p:txBody>
          <a:bodyPr anchor="b"/>
          <a:lstStyle>
            <a:lvl1pPr>
              <a:defRPr>
                <a:solidFill>
                  <a:srgbClr val="AA834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D5FCC-A00E-7744-5425-7C221D7265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454442"/>
            <a:ext cx="6121066" cy="3722521"/>
          </a:xfrm>
        </p:spPr>
        <p:txBody>
          <a:bodyPr/>
          <a:lstStyle>
            <a:lvl1pPr>
              <a:defRPr>
                <a:solidFill>
                  <a:srgbClr val="2E2E24"/>
                </a:solidFill>
              </a:defRPr>
            </a:lvl1pPr>
            <a:lvl2pPr>
              <a:defRPr>
                <a:solidFill>
                  <a:srgbClr val="2E2E24"/>
                </a:solidFill>
              </a:defRPr>
            </a:lvl2pPr>
            <a:lvl3pPr>
              <a:defRPr>
                <a:solidFill>
                  <a:srgbClr val="2E2E24"/>
                </a:solidFill>
              </a:defRPr>
            </a:lvl3pPr>
            <a:lvl4pPr>
              <a:defRPr>
                <a:solidFill>
                  <a:srgbClr val="2E2E24"/>
                </a:solidFill>
              </a:defRPr>
            </a:lvl4pPr>
            <a:lvl5pPr>
              <a:defRPr>
                <a:solidFill>
                  <a:srgbClr val="2E2E24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523516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Blank, Event Log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078126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Title and Content 2, Brow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16200000">
            <a:off x="-2498118" y="3042547"/>
            <a:ext cx="5426242" cy="375862"/>
          </a:xfrm>
        </p:spPr>
        <p:txBody>
          <a:bodyPr>
            <a:normAutofit/>
          </a:bodyPr>
          <a:lstStyle>
            <a:lvl1pPr algn="r">
              <a:defRPr sz="1200">
                <a:solidFill>
                  <a:srgbClr val="AA834B"/>
                </a:solidFill>
                <a:latin typeface="Optima LT Std" panose="020B0502050508020304" pitchFamily="34" charset="0"/>
              </a:defRPr>
            </a:lvl1pPr>
          </a:lstStyle>
          <a:p>
            <a:r>
              <a:rPr lang="en-US" dirty="0"/>
              <a:t>TITLE GOES HERE AND HERE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D5FCC-A00E-7744-5425-7C221D7265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802939"/>
            <a:ext cx="7886700" cy="4900029"/>
          </a:xfrm>
        </p:spPr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  <a:lvl2pPr>
              <a:defRPr>
                <a:solidFill>
                  <a:srgbClr val="F4F2EA"/>
                </a:solidFill>
              </a:defRPr>
            </a:lvl2pPr>
            <a:lvl3pPr>
              <a:defRPr>
                <a:solidFill>
                  <a:srgbClr val="F4F2EA"/>
                </a:solidFill>
              </a:defRPr>
            </a:lvl3pPr>
            <a:lvl4pPr>
              <a:defRPr>
                <a:solidFill>
                  <a:srgbClr val="F4F2EA"/>
                </a:solidFill>
              </a:defRPr>
            </a:lvl4pPr>
            <a:lvl5pPr>
              <a:defRPr>
                <a:solidFill>
                  <a:srgbClr val="F4F2E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7615057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Title and Content 2, Gree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16200000">
            <a:off x="-2498118" y="3042547"/>
            <a:ext cx="5426242" cy="375862"/>
          </a:xfrm>
        </p:spPr>
        <p:txBody>
          <a:bodyPr>
            <a:normAutofit/>
          </a:bodyPr>
          <a:lstStyle>
            <a:lvl1pPr algn="r">
              <a:defRPr sz="1200">
                <a:solidFill>
                  <a:srgbClr val="AA834B"/>
                </a:solidFill>
                <a:latin typeface="Optima LT Std" panose="020B0502050508020304" pitchFamily="34" charset="0"/>
              </a:defRPr>
            </a:lvl1pPr>
          </a:lstStyle>
          <a:p>
            <a:r>
              <a:rPr lang="en-US" dirty="0"/>
              <a:t>TITLE GOES HERE AND HERE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D5FCC-A00E-7744-5425-7C221D7265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802939"/>
            <a:ext cx="7886700" cy="4900029"/>
          </a:xfrm>
        </p:spPr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  <a:lvl2pPr>
              <a:defRPr>
                <a:solidFill>
                  <a:srgbClr val="F4F2EA"/>
                </a:solidFill>
              </a:defRPr>
            </a:lvl2pPr>
            <a:lvl3pPr>
              <a:defRPr>
                <a:solidFill>
                  <a:srgbClr val="F4F2EA"/>
                </a:solidFill>
              </a:defRPr>
            </a:lvl3pPr>
            <a:lvl4pPr>
              <a:defRPr>
                <a:solidFill>
                  <a:srgbClr val="F4F2EA"/>
                </a:solidFill>
              </a:defRPr>
            </a:lvl4pPr>
            <a:lvl5pPr>
              <a:defRPr>
                <a:solidFill>
                  <a:srgbClr val="F4F2E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8111035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9_Title and Content 2, Blac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16200000">
            <a:off x="-2498118" y="3042547"/>
            <a:ext cx="5426242" cy="375862"/>
          </a:xfrm>
        </p:spPr>
        <p:txBody>
          <a:bodyPr>
            <a:normAutofit/>
          </a:bodyPr>
          <a:lstStyle>
            <a:lvl1pPr algn="r">
              <a:defRPr sz="1200">
                <a:solidFill>
                  <a:srgbClr val="AA834B"/>
                </a:solidFill>
                <a:latin typeface="Optima LT Std" panose="020B0502050508020304" pitchFamily="34" charset="0"/>
              </a:defRPr>
            </a:lvl1pPr>
          </a:lstStyle>
          <a:p>
            <a:r>
              <a:rPr lang="en-US" dirty="0"/>
              <a:t>TITLE GOES HERE AND HERE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D5FCC-A00E-7744-5425-7C221D7265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802939"/>
            <a:ext cx="7886700" cy="4900029"/>
          </a:xfrm>
        </p:spPr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  <a:lvl2pPr>
              <a:defRPr>
                <a:solidFill>
                  <a:srgbClr val="F4F2EA"/>
                </a:solidFill>
              </a:defRPr>
            </a:lvl2pPr>
            <a:lvl3pPr>
              <a:defRPr>
                <a:solidFill>
                  <a:srgbClr val="F4F2EA"/>
                </a:solidFill>
              </a:defRPr>
            </a:lvl3pPr>
            <a:lvl4pPr>
              <a:defRPr>
                <a:solidFill>
                  <a:srgbClr val="F4F2EA"/>
                </a:solidFill>
              </a:defRPr>
            </a:lvl4pPr>
            <a:lvl5pPr>
              <a:defRPr>
                <a:solidFill>
                  <a:srgbClr val="F4F2E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5180721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Title and Content 3, Brow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rgbClr val="F4F2E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D5FCC-A00E-7744-5425-7C221D7265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994694"/>
            <a:ext cx="7886700" cy="1529180"/>
          </a:xfrm>
        </p:spPr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  <a:lvl2pPr>
              <a:defRPr>
                <a:solidFill>
                  <a:srgbClr val="F4F2EA"/>
                </a:solidFill>
              </a:defRPr>
            </a:lvl2pPr>
            <a:lvl3pPr>
              <a:defRPr>
                <a:solidFill>
                  <a:srgbClr val="F4F2EA"/>
                </a:solidFill>
              </a:defRPr>
            </a:lvl3pPr>
            <a:lvl4pPr>
              <a:defRPr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6809CCEA-B5A5-6BFD-730D-E5DC97B737A8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28650" y="2471574"/>
            <a:ext cx="7886700" cy="500226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4F2E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721A1F2-4933-924C-1B6F-C6735DDA5C51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28650" y="5089941"/>
            <a:ext cx="7886700" cy="1529180"/>
          </a:xfrm>
        </p:spPr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  <a:lvl2pPr>
              <a:defRPr>
                <a:solidFill>
                  <a:srgbClr val="F4F2EA"/>
                </a:solidFill>
              </a:defRPr>
            </a:lvl2pPr>
            <a:lvl3pPr>
              <a:defRPr>
                <a:solidFill>
                  <a:srgbClr val="F4F2EA"/>
                </a:solidFill>
              </a:defRPr>
            </a:lvl3pPr>
            <a:lvl4pPr>
              <a:defRPr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C8A1F1-9559-A16B-988A-CF442A9B2554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628650" y="4566821"/>
            <a:ext cx="7886700" cy="500226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4F2E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4897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1_Title and Content 3, Gree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rgbClr val="F4F2E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9ABAB43-99CF-DDC7-1851-DD7A64E806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994694"/>
            <a:ext cx="7886700" cy="1529180"/>
          </a:xfrm>
        </p:spPr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  <a:lvl2pPr>
              <a:defRPr>
                <a:solidFill>
                  <a:srgbClr val="F4F2EA"/>
                </a:solidFill>
              </a:defRPr>
            </a:lvl2pPr>
            <a:lvl3pPr>
              <a:defRPr>
                <a:solidFill>
                  <a:srgbClr val="F4F2EA"/>
                </a:solidFill>
              </a:defRPr>
            </a:lvl3pPr>
            <a:lvl4pPr>
              <a:defRPr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5BB0C9-9766-9940-2CD9-773B348568E6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28650" y="2471574"/>
            <a:ext cx="7886700" cy="500226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AA834B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508E5F6-FBDB-B9F1-DC6B-59B2CE6298CC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28650" y="5089941"/>
            <a:ext cx="7886700" cy="1529180"/>
          </a:xfrm>
        </p:spPr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  <a:lvl2pPr>
              <a:defRPr>
                <a:solidFill>
                  <a:srgbClr val="F4F2EA"/>
                </a:solidFill>
              </a:defRPr>
            </a:lvl2pPr>
            <a:lvl3pPr>
              <a:defRPr>
                <a:solidFill>
                  <a:srgbClr val="F4F2EA"/>
                </a:solidFill>
              </a:defRPr>
            </a:lvl3pPr>
            <a:lvl4pPr>
              <a:defRPr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68C53119-EAF3-FBE1-6552-2CE72D3A89F1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628650" y="4566821"/>
            <a:ext cx="7886700" cy="500226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AA834B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999651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2_Title and Content 3, Blac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rgbClr val="F4F2E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9ABAB43-99CF-DDC7-1851-DD7A64E806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994694"/>
            <a:ext cx="7886700" cy="1529180"/>
          </a:xfrm>
        </p:spPr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  <a:lvl2pPr>
              <a:defRPr>
                <a:solidFill>
                  <a:srgbClr val="F4F2EA"/>
                </a:solidFill>
              </a:defRPr>
            </a:lvl2pPr>
            <a:lvl3pPr>
              <a:defRPr>
                <a:solidFill>
                  <a:srgbClr val="F4F2EA"/>
                </a:solidFill>
              </a:defRPr>
            </a:lvl3pPr>
            <a:lvl4pPr>
              <a:defRPr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5BB0C9-9766-9940-2CD9-773B348568E6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28650" y="2471574"/>
            <a:ext cx="7886700" cy="500226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AA834B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508E5F6-FBDB-B9F1-DC6B-59B2CE6298CC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28650" y="5089941"/>
            <a:ext cx="7886700" cy="1529180"/>
          </a:xfrm>
        </p:spPr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  <a:lvl2pPr>
              <a:defRPr>
                <a:solidFill>
                  <a:srgbClr val="F4F2EA"/>
                </a:solidFill>
              </a:defRPr>
            </a:lvl2pPr>
            <a:lvl3pPr>
              <a:defRPr>
                <a:solidFill>
                  <a:srgbClr val="F4F2EA"/>
                </a:solidFill>
              </a:defRPr>
            </a:lvl3pPr>
            <a:lvl4pPr>
              <a:defRPr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68C53119-EAF3-FBE1-6552-2CE72D3A89F1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628650" y="4566821"/>
            <a:ext cx="7886700" cy="500226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AA834B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70496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3_Content with Imagem, Brow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A6841F-7C7E-33E1-3508-72B39B9937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2" y="453607"/>
            <a:ext cx="3503006" cy="1070811"/>
          </a:xfrm>
        </p:spPr>
        <p:txBody>
          <a:bodyPr anchor="b"/>
          <a:lstStyle>
            <a:lvl1pPr>
              <a:defRPr sz="2400">
                <a:solidFill>
                  <a:srgbClr val="F4F2EA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ABB9CE2-C1E2-6E8C-C3BB-0A26FC855D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764505" y="0"/>
            <a:ext cx="4379495" cy="68580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D80E13-99ED-9816-93DD-61169F3D65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2" y="1913021"/>
            <a:ext cx="3503006" cy="733926"/>
          </a:xfrm>
        </p:spPr>
        <p:txBody>
          <a:bodyPr anchor="ctr"/>
          <a:lstStyle>
            <a:lvl1pPr marL="0" indent="0">
              <a:buNone/>
              <a:defRPr sz="1200">
                <a:solidFill>
                  <a:srgbClr val="F4F2EA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BD6C8ACD-8670-9583-9114-2B608F302A0F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629841" y="3062037"/>
            <a:ext cx="3503006" cy="733926"/>
          </a:xfrm>
        </p:spPr>
        <p:txBody>
          <a:bodyPr anchor="ctr"/>
          <a:lstStyle>
            <a:lvl1pPr marL="0" indent="0">
              <a:buNone/>
              <a:defRPr sz="1200">
                <a:solidFill>
                  <a:srgbClr val="F4F2EA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61C721D4-FC58-E108-8BE4-5D96653FA827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629840" y="4297279"/>
            <a:ext cx="3503006" cy="733926"/>
          </a:xfrm>
        </p:spPr>
        <p:txBody>
          <a:bodyPr anchor="ctr"/>
          <a:lstStyle>
            <a:lvl1pPr marL="0" indent="0">
              <a:buNone/>
              <a:defRPr sz="1200">
                <a:solidFill>
                  <a:srgbClr val="F4F2EA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8677E9E2-F22E-C310-AD2E-90B93578A5F7}"/>
              </a:ext>
            </a:extLst>
          </p:cNvPr>
          <p:cNvSpPr>
            <a:spLocks noGrp="1"/>
          </p:cNvSpPr>
          <p:nvPr>
            <p:ph type="body" sz="half" idx="12"/>
          </p:nvPr>
        </p:nvSpPr>
        <p:spPr>
          <a:xfrm>
            <a:off x="629840" y="5532521"/>
            <a:ext cx="3503006" cy="733926"/>
          </a:xfrm>
        </p:spPr>
        <p:txBody>
          <a:bodyPr anchor="ctr"/>
          <a:lstStyle>
            <a:lvl1pPr marL="0" indent="0">
              <a:buNone/>
              <a:defRPr sz="1200">
                <a:solidFill>
                  <a:srgbClr val="F4F2EA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673185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F848A-C250-4DF3-B3B2-707E516F62AD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28429-1C19-427A-A691-1C9984D8C1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6530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4_Content with Imagem, Gree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A6841F-7C7E-33E1-3508-72B39B9937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2" y="453607"/>
            <a:ext cx="3503006" cy="1070811"/>
          </a:xfrm>
        </p:spPr>
        <p:txBody>
          <a:bodyPr anchor="b"/>
          <a:lstStyle>
            <a:lvl1pPr>
              <a:defRPr sz="2400">
                <a:solidFill>
                  <a:srgbClr val="F4F2EA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ABB9CE2-C1E2-6E8C-C3BB-0A26FC855D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764505" y="0"/>
            <a:ext cx="4379495" cy="68580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D80E13-99ED-9816-93DD-61169F3D65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2" y="1913021"/>
            <a:ext cx="3503006" cy="733926"/>
          </a:xfrm>
        </p:spPr>
        <p:txBody>
          <a:bodyPr anchor="ctr"/>
          <a:lstStyle>
            <a:lvl1pPr marL="0" indent="0">
              <a:buNone/>
              <a:defRPr sz="1200">
                <a:solidFill>
                  <a:srgbClr val="F4F2EA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BD6C8ACD-8670-9583-9114-2B608F302A0F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629841" y="3062037"/>
            <a:ext cx="3503006" cy="733926"/>
          </a:xfrm>
        </p:spPr>
        <p:txBody>
          <a:bodyPr anchor="ctr"/>
          <a:lstStyle>
            <a:lvl1pPr marL="0" indent="0">
              <a:buNone/>
              <a:defRPr sz="1200">
                <a:solidFill>
                  <a:srgbClr val="F4F2EA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61C721D4-FC58-E108-8BE4-5D96653FA827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629840" y="4297279"/>
            <a:ext cx="3503006" cy="733926"/>
          </a:xfrm>
        </p:spPr>
        <p:txBody>
          <a:bodyPr anchor="ctr"/>
          <a:lstStyle>
            <a:lvl1pPr marL="0" indent="0">
              <a:buNone/>
              <a:defRPr sz="1200">
                <a:solidFill>
                  <a:srgbClr val="F4F2EA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8677E9E2-F22E-C310-AD2E-90B93578A5F7}"/>
              </a:ext>
            </a:extLst>
          </p:cNvPr>
          <p:cNvSpPr>
            <a:spLocks noGrp="1"/>
          </p:cNvSpPr>
          <p:nvPr>
            <p:ph type="body" sz="half" idx="12"/>
          </p:nvPr>
        </p:nvSpPr>
        <p:spPr>
          <a:xfrm>
            <a:off x="629840" y="5532521"/>
            <a:ext cx="3503006" cy="733926"/>
          </a:xfrm>
        </p:spPr>
        <p:txBody>
          <a:bodyPr anchor="ctr"/>
          <a:lstStyle>
            <a:lvl1pPr marL="0" indent="0">
              <a:buNone/>
              <a:defRPr sz="1200">
                <a:solidFill>
                  <a:srgbClr val="F4F2EA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782781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5_Content with Imagem, Blac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A6841F-7C7E-33E1-3508-72B39B9937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2" y="453607"/>
            <a:ext cx="3503006" cy="1070811"/>
          </a:xfrm>
        </p:spPr>
        <p:txBody>
          <a:bodyPr anchor="b"/>
          <a:lstStyle>
            <a:lvl1pPr>
              <a:defRPr sz="2400">
                <a:solidFill>
                  <a:srgbClr val="F4F2EA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ABB9CE2-C1E2-6E8C-C3BB-0A26FC855D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764505" y="0"/>
            <a:ext cx="4379495" cy="68580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D80E13-99ED-9816-93DD-61169F3D65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2" y="1913021"/>
            <a:ext cx="3503006" cy="733926"/>
          </a:xfrm>
        </p:spPr>
        <p:txBody>
          <a:bodyPr anchor="ctr"/>
          <a:lstStyle>
            <a:lvl1pPr marL="0" indent="0">
              <a:buNone/>
              <a:defRPr sz="1200">
                <a:solidFill>
                  <a:srgbClr val="F4F2EA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BD6C8ACD-8670-9583-9114-2B608F302A0F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629841" y="3062037"/>
            <a:ext cx="3503006" cy="733926"/>
          </a:xfrm>
        </p:spPr>
        <p:txBody>
          <a:bodyPr anchor="ctr"/>
          <a:lstStyle>
            <a:lvl1pPr marL="0" indent="0">
              <a:buNone/>
              <a:defRPr sz="1200">
                <a:solidFill>
                  <a:srgbClr val="F4F2EA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61C721D4-FC58-E108-8BE4-5D96653FA827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629840" y="4297279"/>
            <a:ext cx="3503006" cy="733926"/>
          </a:xfrm>
        </p:spPr>
        <p:txBody>
          <a:bodyPr anchor="ctr"/>
          <a:lstStyle>
            <a:lvl1pPr marL="0" indent="0">
              <a:buNone/>
              <a:defRPr sz="1200">
                <a:solidFill>
                  <a:srgbClr val="F4F2EA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8677E9E2-F22E-C310-AD2E-90B93578A5F7}"/>
              </a:ext>
            </a:extLst>
          </p:cNvPr>
          <p:cNvSpPr>
            <a:spLocks noGrp="1"/>
          </p:cNvSpPr>
          <p:nvPr>
            <p:ph type="body" sz="half" idx="12"/>
          </p:nvPr>
        </p:nvSpPr>
        <p:spPr>
          <a:xfrm>
            <a:off x="629840" y="5532521"/>
            <a:ext cx="3503006" cy="733926"/>
          </a:xfrm>
        </p:spPr>
        <p:txBody>
          <a:bodyPr anchor="ctr"/>
          <a:lstStyle>
            <a:lvl1pPr marL="0" indent="0">
              <a:buNone/>
              <a:defRPr sz="1200">
                <a:solidFill>
                  <a:srgbClr val="F4F2EA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4808333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6_Title and Content, Logo Crea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81038"/>
            <a:ext cx="7886700" cy="883068"/>
          </a:xfrm>
        </p:spPr>
        <p:txBody>
          <a:bodyPr/>
          <a:lstStyle>
            <a:lvl1pPr>
              <a:defRPr>
                <a:solidFill>
                  <a:srgbClr val="AA834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C729C08-9216-6A6E-4C50-2B3CC4DC6F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272796"/>
            <a:ext cx="7886700" cy="1096045"/>
          </a:xfrm>
        </p:spPr>
        <p:txBody>
          <a:bodyPr>
            <a:normAutofit/>
          </a:bodyPr>
          <a:lstStyle>
            <a:lvl1pPr>
              <a:defRPr sz="1350">
                <a:solidFill>
                  <a:srgbClr val="2E2E24"/>
                </a:solidFill>
              </a:defRPr>
            </a:lvl1pPr>
            <a:lvl2pPr>
              <a:defRPr sz="1200">
                <a:solidFill>
                  <a:srgbClr val="2E2E24"/>
                </a:solidFill>
              </a:defRPr>
            </a:lvl2pPr>
            <a:lvl3pPr>
              <a:defRPr sz="1050">
                <a:solidFill>
                  <a:srgbClr val="2E2E24"/>
                </a:solidFill>
              </a:defRPr>
            </a:lvl3pPr>
            <a:lvl4pPr>
              <a:defRPr sz="900">
                <a:solidFill>
                  <a:srgbClr val="2E2E24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7185FBD9-C468-56C0-FB2E-0300AE885E80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28650" y="1845930"/>
            <a:ext cx="7886700" cy="391943"/>
          </a:xfrm>
        </p:spPr>
        <p:txBody>
          <a:bodyPr anchor="b"/>
          <a:lstStyle>
            <a:lvl1pPr marL="0" indent="0">
              <a:buNone/>
              <a:defRPr sz="1200" b="1">
                <a:solidFill>
                  <a:srgbClr val="2E2E24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A0FBBECD-9B76-8A58-9E92-0840EF67D837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28650" y="3951787"/>
            <a:ext cx="7886700" cy="1096045"/>
          </a:xfrm>
        </p:spPr>
        <p:txBody>
          <a:bodyPr>
            <a:normAutofit/>
          </a:bodyPr>
          <a:lstStyle>
            <a:lvl1pPr>
              <a:defRPr sz="1350">
                <a:solidFill>
                  <a:srgbClr val="2E2E24"/>
                </a:solidFill>
              </a:defRPr>
            </a:lvl1pPr>
            <a:lvl2pPr>
              <a:defRPr sz="1200">
                <a:solidFill>
                  <a:srgbClr val="2E2E24"/>
                </a:solidFill>
              </a:defRPr>
            </a:lvl2pPr>
            <a:lvl3pPr>
              <a:defRPr sz="1050">
                <a:solidFill>
                  <a:srgbClr val="2E2E24"/>
                </a:solidFill>
              </a:defRPr>
            </a:lvl3pPr>
            <a:lvl4pPr>
              <a:defRPr sz="900">
                <a:solidFill>
                  <a:srgbClr val="2E2E24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DC045DDF-102D-FF62-0D39-7EEE0701F0D0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628650" y="3524921"/>
            <a:ext cx="7886700" cy="391943"/>
          </a:xfrm>
        </p:spPr>
        <p:txBody>
          <a:bodyPr anchor="b"/>
          <a:lstStyle>
            <a:lvl1pPr marL="0" indent="0">
              <a:buNone/>
              <a:defRPr sz="1200" b="1">
                <a:solidFill>
                  <a:srgbClr val="2E2E24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CC20393-11FB-E83E-04AA-CF0A2C46339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8650" y="5640972"/>
            <a:ext cx="7886700" cy="1096045"/>
          </a:xfrm>
        </p:spPr>
        <p:txBody>
          <a:bodyPr>
            <a:normAutofit/>
          </a:bodyPr>
          <a:lstStyle>
            <a:lvl1pPr>
              <a:defRPr sz="1350">
                <a:solidFill>
                  <a:srgbClr val="2E2E24"/>
                </a:solidFill>
              </a:defRPr>
            </a:lvl1pPr>
            <a:lvl2pPr>
              <a:defRPr sz="1200">
                <a:solidFill>
                  <a:srgbClr val="2E2E24"/>
                </a:solidFill>
              </a:defRPr>
            </a:lvl2pPr>
            <a:lvl3pPr>
              <a:defRPr sz="1050">
                <a:solidFill>
                  <a:srgbClr val="2E2E24"/>
                </a:solidFill>
              </a:defRPr>
            </a:lvl3pPr>
            <a:lvl4pPr>
              <a:defRPr sz="900">
                <a:solidFill>
                  <a:srgbClr val="2E2E24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EFAC552E-6B1B-E1D2-A279-80645525C63D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628650" y="5214106"/>
            <a:ext cx="7886700" cy="391943"/>
          </a:xfrm>
        </p:spPr>
        <p:txBody>
          <a:bodyPr anchor="b"/>
          <a:lstStyle>
            <a:lvl1pPr marL="0" indent="0">
              <a:buNone/>
              <a:defRPr sz="1200" b="1">
                <a:solidFill>
                  <a:srgbClr val="2E2E24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520295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7_Title and Content, Logo Brow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81038"/>
            <a:ext cx="7886700" cy="883068"/>
          </a:xfrm>
        </p:spPr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C729C08-9216-6A6E-4C50-2B3CC4DC6F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272796"/>
            <a:ext cx="7886700" cy="1096045"/>
          </a:xfrm>
        </p:spPr>
        <p:txBody>
          <a:bodyPr>
            <a:normAutofit/>
          </a:bodyPr>
          <a:lstStyle>
            <a:lvl1pPr>
              <a:defRPr sz="1350">
                <a:solidFill>
                  <a:srgbClr val="F4F2EA"/>
                </a:solidFill>
              </a:defRPr>
            </a:lvl1pPr>
            <a:lvl2pPr>
              <a:defRPr sz="1200">
                <a:solidFill>
                  <a:srgbClr val="F4F2EA"/>
                </a:solidFill>
              </a:defRPr>
            </a:lvl2pPr>
            <a:lvl3pPr>
              <a:defRPr sz="1050">
                <a:solidFill>
                  <a:srgbClr val="F4F2EA"/>
                </a:solidFill>
              </a:defRPr>
            </a:lvl3pPr>
            <a:lvl4pPr>
              <a:defRPr sz="900"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7185FBD9-C468-56C0-FB2E-0300AE885E80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28650" y="1845930"/>
            <a:ext cx="7886700" cy="391943"/>
          </a:xfrm>
        </p:spPr>
        <p:txBody>
          <a:bodyPr anchor="b"/>
          <a:lstStyle>
            <a:lvl1pPr marL="0" indent="0">
              <a:buNone/>
              <a:defRPr sz="1200" b="1">
                <a:solidFill>
                  <a:srgbClr val="F4F2E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A0FBBECD-9B76-8A58-9E92-0840EF67D837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28650" y="3951787"/>
            <a:ext cx="7886700" cy="1096045"/>
          </a:xfrm>
        </p:spPr>
        <p:txBody>
          <a:bodyPr>
            <a:normAutofit/>
          </a:bodyPr>
          <a:lstStyle>
            <a:lvl1pPr>
              <a:defRPr sz="1350">
                <a:solidFill>
                  <a:srgbClr val="F4F2EA"/>
                </a:solidFill>
              </a:defRPr>
            </a:lvl1pPr>
            <a:lvl2pPr>
              <a:defRPr sz="1200">
                <a:solidFill>
                  <a:srgbClr val="F4F2EA"/>
                </a:solidFill>
              </a:defRPr>
            </a:lvl2pPr>
            <a:lvl3pPr>
              <a:defRPr sz="1050">
                <a:solidFill>
                  <a:srgbClr val="F4F2EA"/>
                </a:solidFill>
              </a:defRPr>
            </a:lvl3pPr>
            <a:lvl4pPr>
              <a:defRPr sz="900"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DC045DDF-102D-FF62-0D39-7EEE0701F0D0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628650" y="3524921"/>
            <a:ext cx="7886700" cy="391943"/>
          </a:xfrm>
        </p:spPr>
        <p:txBody>
          <a:bodyPr anchor="b"/>
          <a:lstStyle>
            <a:lvl1pPr marL="0" indent="0">
              <a:buNone/>
              <a:defRPr sz="1200" b="1">
                <a:solidFill>
                  <a:srgbClr val="F4F2E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CC20393-11FB-E83E-04AA-CF0A2C46339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8650" y="5640972"/>
            <a:ext cx="7886700" cy="1096045"/>
          </a:xfrm>
        </p:spPr>
        <p:txBody>
          <a:bodyPr>
            <a:normAutofit/>
          </a:bodyPr>
          <a:lstStyle>
            <a:lvl1pPr>
              <a:defRPr sz="1350">
                <a:solidFill>
                  <a:srgbClr val="F4F2EA"/>
                </a:solidFill>
              </a:defRPr>
            </a:lvl1pPr>
            <a:lvl2pPr>
              <a:defRPr sz="1200">
                <a:solidFill>
                  <a:srgbClr val="F4F2EA"/>
                </a:solidFill>
              </a:defRPr>
            </a:lvl2pPr>
            <a:lvl3pPr>
              <a:defRPr sz="1050">
                <a:solidFill>
                  <a:srgbClr val="F4F2EA"/>
                </a:solidFill>
              </a:defRPr>
            </a:lvl3pPr>
            <a:lvl4pPr>
              <a:defRPr sz="900"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EFAC552E-6B1B-E1D2-A279-80645525C63D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628650" y="5214106"/>
            <a:ext cx="7886700" cy="391943"/>
          </a:xfrm>
        </p:spPr>
        <p:txBody>
          <a:bodyPr anchor="b"/>
          <a:lstStyle>
            <a:lvl1pPr marL="0" indent="0">
              <a:buNone/>
              <a:defRPr sz="1200" b="1">
                <a:solidFill>
                  <a:srgbClr val="F4F2E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643097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8_Title and Content, Logo Gree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81038"/>
            <a:ext cx="7886700" cy="883068"/>
          </a:xfrm>
        </p:spPr>
        <p:txBody>
          <a:bodyPr/>
          <a:lstStyle>
            <a:lvl1pPr>
              <a:defRPr>
                <a:solidFill>
                  <a:srgbClr val="AA834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C729C08-9216-6A6E-4C50-2B3CC4DC6F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272796"/>
            <a:ext cx="7886700" cy="1096045"/>
          </a:xfrm>
        </p:spPr>
        <p:txBody>
          <a:bodyPr>
            <a:normAutofit/>
          </a:bodyPr>
          <a:lstStyle>
            <a:lvl1pPr>
              <a:defRPr sz="1350">
                <a:solidFill>
                  <a:srgbClr val="F4F2EA"/>
                </a:solidFill>
              </a:defRPr>
            </a:lvl1pPr>
            <a:lvl2pPr>
              <a:defRPr sz="1200">
                <a:solidFill>
                  <a:srgbClr val="F4F2EA"/>
                </a:solidFill>
              </a:defRPr>
            </a:lvl2pPr>
            <a:lvl3pPr>
              <a:defRPr sz="1050">
                <a:solidFill>
                  <a:srgbClr val="F4F2EA"/>
                </a:solidFill>
              </a:defRPr>
            </a:lvl3pPr>
            <a:lvl4pPr>
              <a:defRPr sz="900"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7185FBD9-C468-56C0-FB2E-0300AE885E80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28650" y="1845930"/>
            <a:ext cx="7886700" cy="391943"/>
          </a:xfrm>
        </p:spPr>
        <p:txBody>
          <a:bodyPr anchor="b"/>
          <a:lstStyle>
            <a:lvl1pPr marL="0" indent="0">
              <a:buNone/>
              <a:defRPr sz="1200" b="1">
                <a:solidFill>
                  <a:srgbClr val="F4F2E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A0FBBECD-9B76-8A58-9E92-0840EF67D837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28650" y="3951787"/>
            <a:ext cx="7886700" cy="1096045"/>
          </a:xfrm>
        </p:spPr>
        <p:txBody>
          <a:bodyPr>
            <a:normAutofit/>
          </a:bodyPr>
          <a:lstStyle>
            <a:lvl1pPr>
              <a:defRPr sz="1350">
                <a:solidFill>
                  <a:srgbClr val="F4F2EA"/>
                </a:solidFill>
              </a:defRPr>
            </a:lvl1pPr>
            <a:lvl2pPr>
              <a:defRPr sz="1200">
                <a:solidFill>
                  <a:srgbClr val="F4F2EA"/>
                </a:solidFill>
              </a:defRPr>
            </a:lvl2pPr>
            <a:lvl3pPr>
              <a:defRPr sz="1050">
                <a:solidFill>
                  <a:srgbClr val="F4F2EA"/>
                </a:solidFill>
              </a:defRPr>
            </a:lvl3pPr>
            <a:lvl4pPr>
              <a:defRPr sz="900"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DC045DDF-102D-FF62-0D39-7EEE0701F0D0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628650" y="3524921"/>
            <a:ext cx="7886700" cy="391943"/>
          </a:xfrm>
        </p:spPr>
        <p:txBody>
          <a:bodyPr anchor="b"/>
          <a:lstStyle>
            <a:lvl1pPr marL="0" indent="0">
              <a:buNone/>
              <a:defRPr sz="1200" b="1">
                <a:solidFill>
                  <a:srgbClr val="F4F2E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CC20393-11FB-E83E-04AA-CF0A2C46339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8650" y="5640972"/>
            <a:ext cx="7886700" cy="1096045"/>
          </a:xfrm>
        </p:spPr>
        <p:txBody>
          <a:bodyPr>
            <a:normAutofit/>
          </a:bodyPr>
          <a:lstStyle>
            <a:lvl1pPr>
              <a:defRPr sz="1350">
                <a:solidFill>
                  <a:srgbClr val="F4F2EA"/>
                </a:solidFill>
              </a:defRPr>
            </a:lvl1pPr>
            <a:lvl2pPr>
              <a:defRPr sz="1200">
                <a:solidFill>
                  <a:srgbClr val="F4F2EA"/>
                </a:solidFill>
              </a:defRPr>
            </a:lvl2pPr>
            <a:lvl3pPr>
              <a:defRPr sz="1050">
                <a:solidFill>
                  <a:srgbClr val="F4F2EA"/>
                </a:solidFill>
              </a:defRPr>
            </a:lvl3pPr>
            <a:lvl4pPr>
              <a:defRPr sz="900"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EFAC552E-6B1B-E1D2-A279-80645525C63D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628650" y="5214106"/>
            <a:ext cx="7886700" cy="391943"/>
          </a:xfrm>
        </p:spPr>
        <p:txBody>
          <a:bodyPr anchor="b"/>
          <a:lstStyle>
            <a:lvl1pPr marL="0" indent="0">
              <a:buNone/>
              <a:defRPr sz="1200" b="1">
                <a:solidFill>
                  <a:srgbClr val="F4F2E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773858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, Brow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D5FCC-A00E-7744-5425-7C221D7265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  <a:lvl2pPr>
              <a:defRPr>
                <a:solidFill>
                  <a:srgbClr val="F4F2EA"/>
                </a:solidFill>
              </a:defRPr>
            </a:lvl2pPr>
            <a:lvl3pPr>
              <a:defRPr>
                <a:solidFill>
                  <a:srgbClr val="F4F2EA"/>
                </a:solidFill>
              </a:defRPr>
            </a:lvl3pPr>
            <a:lvl4pPr>
              <a:defRPr>
                <a:solidFill>
                  <a:srgbClr val="F4F2EA"/>
                </a:solidFill>
              </a:defRPr>
            </a:lvl4pPr>
            <a:lvl5pPr>
              <a:defRPr>
                <a:solidFill>
                  <a:srgbClr val="F4F2E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835322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, Brow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D5FCC-A00E-7744-5425-7C221D7265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  <a:lvl2pPr>
              <a:defRPr>
                <a:solidFill>
                  <a:srgbClr val="F4F2EA"/>
                </a:solidFill>
              </a:defRPr>
            </a:lvl2pPr>
            <a:lvl3pPr>
              <a:defRPr>
                <a:solidFill>
                  <a:srgbClr val="F4F2EA"/>
                </a:solidFill>
              </a:defRPr>
            </a:lvl3pPr>
            <a:lvl4pPr>
              <a:defRPr>
                <a:solidFill>
                  <a:srgbClr val="F4F2EA"/>
                </a:solidFill>
              </a:defRPr>
            </a:lvl4pPr>
            <a:lvl5pPr>
              <a:defRPr>
                <a:solidFill>
                  <a:srgbClr val="F4F2E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3556976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, Brow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D5FCC-A00E-7744-5425-7C221D7265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  <a:lvl2pPr>
              <a:defRPr>
                <a:solidFill>
                  <a:srgbClr val="F4F2EA"/>
                </a:solidFill>
              </a:defRPr>
            </a:lvl2pPr>
            <a:lvl3pPr>
              <a:defRPr>
                <a:solidFill>
                  <a:srgbClr val="F4F2EA"/>
                </a:solidFill>
              </a:defRPr>
            </a:lvl3pPr>
            <a:lvl4pPr>
              <a:defRPr>
                <a:solidFill>
                  <a:srgbClr val="F4F2EA"/>
                </a:solidFill>
              </a:defRPr>
            </a:lvl4pPr>
            <a:lvl5pPr>
              <a:defRPr>
                <a:solidFill>
                  <a:srgbClr val="F4F2E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1196900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le and Content, Brow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D5FCC-A00E-7744-5425-7C221D7265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  <a:lvl2pPr>
              <a:defRPr>
                <a:solidFill>
                  <a:srgbClr val="F4F2EA"/>
                </a:solidFill>
              </a:defRPr>
            </a:lvl2pPr>
            <a:lvl3pPr>
              <a:defRPr>
                <a:solidFill>
                  <a:srgbClr val="F4F2EA"/>
                </a:solidFill>
              </a:defRPr>
            </a:lvl3pPr>
            <a:lvl4pPr>
              <a:defRPr>
                <a:solidFill>
                  <a:srgbClr val="F4F2EA"/>
                </a:solidFill>
              </a:defRPr>
            </a:lvl4pPr>
            <a:lvl5pPr>
              <a:defRPr>
                <a:solidFill>
                  <a:srgbClr val="F4F2E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5784267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Title and Content, Brow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D5FCC-A00E-7744-5425-7C221D7265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  <a:lvl2pPr>
              <a:defRPr>
                <a:solidFill>
                  <a:srgbClr val="F4F2EA"/>
                </a:solidFill>
              </a:defRPr>
            </a:lvl2pPr>
            <a:lvl3pPr>
              <a:defRPr>
                <a:solidFill>
                  <a:srgbClr val="F4F2EA"/>
                </a:solidFill>
              </a:defRPr>
            </a:lvl3pPr>
            <a:lvl4pPr>
              <a:defRPr>
                <a:solidFill>
                  <a:srgbClr val="F4F2EA"/>
                </a:solidFill>
              </a:defRPr>
            </a:lvl4pPr>
            <a:lvl5pPr>
              <a:defRPr>
                <a:solidFill>
                  <a:srgbClr val="F4F2E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861089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F848A-C250-4DF3-B3B2-707E516F62AD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28429-1C19-427A-A691-1C9984D8C1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38049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Title and Content, Brow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D5FCC-A00E-7744-5425-7C221D7265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  <a:lvl2pPr>
              <a:defRPr>
                <a:solidFill>
                  <a:srgbClr val="F4F2EA"/>
                </a:solidFill>
              </a:defRPr>
            </a:lvl2pPr>
            <a:lvl3pPr>
              <a:defRPr>
                <a:solidFill>
                  <a:srgbClr val="F4F2EA"/>
                </a:solidFill>
              </a:defRPr>
            </a:lvl3pPr>
            <a:lvl4pPr>
              <a:defRPr>
                <a:solidFill>
                  <a:srgbClr val="F4F2EA"/>
                </a:solidFill>
              </a:defRPr>
            </a:lvl4pPr>
            <a:lvl5pPr>
              <a:defRPr>
                <a:solidFill>
                  <a:srgbClr val="F4F2E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1453507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9_Title and Content, Brow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D5FCC-A00E-7744-5425-7C221D7265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  <a:lvl2pPr>
              <a:defRPr>
                <a:solidFill>
                  <a:srgbClr val="F4F2EA"/>
                </a:solidFill>
              </a:defRPr>
            </a:lvl2pPr>
            <a:lvl3pPr>
              <a:defRPr>
                <a:solidFill>
                  <a:srgbClr val="F4F2EA"/>
                </a:solidFill>
              </a:defRPr>
            </a:lvl3pPr>
            <a:lvl4pPr>
              <a:defRPr>
                <a:solidFill>
                  <a:srgbClr val="F4F2EA"/>
                </a:solidFill>
              </a:defRPr>
            </a:lvl4pPr>
            <a:lvl5pPr>
              <a:defRPr>
                <a:solidFill>
                  <a:srgbClr val="F4F2E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202009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0_Title and Content, Brow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D5FCC-A00E-7744-5425-7C221D7265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  <a:lvl2pPr>
              <a:defRPr>
                <a:solidFill>
                  <a:srgbClr val="F4F2EA"/>
                </a:solidFill>
              </a:defRPr>
            </a:lvl2pPr>
            <a:lvl3pPr>
              <a:defRPr>
                <a:solidFill>
                  <a:srgbClr val="F4F2EA"/>
                </a:solidFill>
              </a:defRPr>
            </a:lvl3pPr>
            <a:lvl4pPr>
              <a:defRPr>
                <a:solidFill>
                  <a:srgbClr val="F4F2EA"/>
                </a:solidFill>
              </a:defRPr>
            </a:lvl4pPr>
            <a:lvl5pPr>
              <a:defRPr>
                <a:solidFill>
                  <a:srgbClr val="F4F2E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6369902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1_Title and Content, Brow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D5FCC-A00E-7744-5425-7C221D7265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  <a:lvl2pPr>
              <a:defRPr>
                <a:solidFill>
                  <a:srgbClr val="F4F2EA"/>
                </a:solidFill>
              </a:defRPr>
            </a:lvl2pPr>
            <a:lvl3pPr>
              <a:defRPr>
                <a:solidFill>
                  <a:srgbClr val="F4F2EA"/>
                </a:solidFill>
              </a:defRPr>
            </a:lvl3pPr>
            <a:lvl4pPr>
              <a:defRPr>
                <a:solidFill>
                  <a:srgbClr val="F4F2EA"/>
                </a:solidFill>
              </a:defRPr>
            </a:lvl4pPr>
            <a:lvl5pPr>
              <a:defRPr>
                <a:solidFill>
                  <a:srgbClr val="F4F2E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972157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2_Title and Content, Brow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D5FCC-A00E-7744-5425-7C221D7265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  <a:lvl2pPr>
              <a:defRPr>
                <a:solidFill>
                  <a:srgbClr val="F4F2EA"/>
                </a:solidFill>
              </a:defRPr>
            </a:lvl2pPr>
            <a:lvl3pPr>
              <a:defRPr>
                <a:solidFill>
                  <a:srgbClr val="F4F2EA"/>
                </a:solidFill>
              </a:defRPr>
            </a:lvl3pPr>
            <a:lvl4pPr>
              <a:defRPr>
                <a:solidFill>
                  <a:srgbClr val="F4F2EA"/>
                </a:solidFill>
              </a:defRPr>
            </a:lvl4pPr>
            <a:lvl5pPr>
              <a:defRPr>
                <a:solidFill>
                  <a:srgbClr val="F4F2E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383183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3_Title and Content, Brow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D5FCC-A00E-7744-5425-7C221D7265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  <a:lvl2pPr>
              <a:defRPr>
                <a:solidFill>
                  <a:srgbClr val="F4F2EA"/>
                </a:solidFill>
              </a:defRPr>
            </a:lvl2pPr>
            <a:lvl3pPr>
              <a:defRPr>
                <a:solidFill>
                  <a:srgbClr val="F4F2EA"/>
                </a:solidFill>
              </a:defRPr>
            </a:lvl3pPr>
            <a:lvl4pPr>
              <a:defRPr>
                <a:solidFill>
                  <a:srgbClr val="F4F2EA"/>
                </a:solidFill>
              </a:defRPr>
            </a:lvl4pPr>
            <a:lvl5pPr>
              <a:defRPr>
                <a:solidFill>
                  <a:srgbClr val="F4F2E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781114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4_Title and Content, Brow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D5FCC-A00E-7744-5425-7C221D7265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  <a:lvl2pPr>
              <a:defRPr>
                <a:solidFill>
                  <a:srgbClr val="F4F2EA"/>
                </a:solidFill>
              </a:defRPr>
            </a:lvl2pPr>
            <a:lvl3pPr>
              <a:defRPr>
                <a:solidFill>
                  <a:srgbClr val="F4F2EA"/>
                </a:solidFill>
              </a:defRPr>
            </a:lvl3pPr>
            <a:lvl4pPr>
              <a:defRPr>
                <a:solidFill>
                  <a:srgbClr val="F4F2EA"/>
                </a:solidFill>
              </a:defRPr>
            </a:lvl4pPr>
            <a:lvl5pPr>
              <a:defRPr>
                <a:solidFill>
                  <a:srgbClr val="F4F2E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51557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5_Title and Content, Brow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D5FCC-A00E-7744-5425-7C221D7265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  <a:lvl2pPr>
              <a:defRPr>
                <a:solidFill>
                  <a:srgbClr val="F4F2EA"/>
                </a:solidFill>
              </a:defRPr>
            </a:lvl2pPr>
            <a:lvl3pPr>
              <a:defRPr>
                <a:solidFill>
                  <a:srgbClr val="F4F2EA"/>
                </a:solidFill>
              </a:defRPr>
            </a:lvl3pPr>
            <a:lvl4pPr>
              <a:defRPr>
                <a:solidFill>
                  <a:srgbClr val="F4F2EA"/>
                </a:solidFill>
              </a:defRPr>
            </a:lvl4pPr>
            <a:lvl5pPr>
              <a:defRPr>
                <a:solidFill>
                  <a:srgbClr val="F4F2E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4435387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6_Title and Content, Brow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D5FCC-A00E-7744-5425-7C221D7265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  <a:lvl2pPr>
              <a:defRPr>
                <a:solidFill>
                  <a:srgbClr val="F4F2EA"/>
                </a:solidFill>
              </a:defRPr>
            </a:lvl2pPr>
            <a:lvl3pPr>
              <a:defRPr>
                <a:solidFill>
                  <a:srgbClr val="F4F2EA"/>
                </a:solidFill>
              </a:defRPr>
            </a:lvl3pPr>
            <a:lvl4pPr>
              <a:defRPr>
                <a:solidFill>
                  <a:srgbClr val="F4F2EA"/>
                </a:solidFill>
              </a:defRPr>
            </a:lvl4pPr>
            <a:lvl5pPr>
              <a:defRPr>
                <a:solidFill>
                  <a:srgbClr val="F4F2E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4781880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7_Title and Content, Brow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D5FCC-A00E-7744-5425-7C221D7265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  <a:lvl2pPr>
              <a:defRPr>
                <a:solidFill>
                  <a:srgbClr val="F4F2EA"/>
                </a:solidFill>
              </a:defRPr>
            </a:lvl2pPr>
            <a:lvl3pPr>
              <a:defRPr>
                <a:solidFill>
                  <a:srgbClr val="F4F2EA"/>
                </a:solidFill>
              </a:defRPr>
            </a:lvl3pPr>
            <a:lvl4pPr>
              <a:defRPr>
                <a:solidFill>
                  <a:srgbClr val="F4F2EA"/>
                </a:solidFill>
              </a:defRPr>
            </a:lvl4pPr>
            <a:lvl5pPr>
              <a:defRPr>
                <a:solidFill>
                  <a:srgbClr val="F4F2E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53180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F848A-C250-4DF3-B3B2-707E516F62AD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28429-1C19-427A-A691-1C9984D8C1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5494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2B9C19-1A9B-39C1-AFC4-D94E14D1B9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2834786"/>
            <a:ext cx="6858000" cy="2387600"/>
          </a:xfrm>
        </p:spPr>
        <p:txBody>
          <a:bodyPr anchor="b"/>
          <a:lstStyle>
            <a:lvl1pPr algn="ctr">
              <a:defRPr sz="4500">
                <a:solidFill>
                  <a:srgbClr val="F4F2E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B66CA3-3366-0906-3BA8-B6FEE50987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5403273"/>
            <a:ext cx="6858000" cy="694113"/>
          </a:xfrm>
        </p:spPr>
        <p:txBody>
          <a:bodyPr/>
          <a:lstStyle>
            <a:lvl1pPr marL="0" indent="0" algn="ctr">
              <a:buNone/>
              <a:defRPr sz="1800" i="1">
                <a:solidFill>
                  <a:srgbClr val="F4F2EA"/>
                </a:soli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9307231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o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9FF79A-4C1F-053C-4EC9-9C7030ADB8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0" y="184646"/>
            <a:ext cx="3943350" cy="1325563"/>
          </a:xfrm>
        </p:spPr>
        <p:txBody>
          <a:bodyPr anchor="b">
            <a:normAutofit/>
          </a:bodyPr>
          <a:lstStyle>
            <a:lvl1pPr>
              <a:defRPr sz="4050">
                <a:solidFill>
                  <a:srgbClr val="F4F2EA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A26F40-9326-9602-5A76-D355089E17F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367463" cy="6858000"/>
          </a:xfrm>
        </p:spPr>
        <p:txBody>
          <a:bodyPr/>
          <a:lstStyle/>
          <a:p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542DF41-836F-A55D-6351-2A6E5246B94F}"/>
              </a:ext>
            </a:extLst>
          </p:cNvPr>
          <p:cNvGrpSpPr/>
          <p:nvPr/>
        </p:nvGrpSpPr>
        <p:grpSpPr>
          <a:xfrm>
            <a:off x="4572000" y="1690688"/>
            <a:ext cx="3943350" cy="781550"/>
            <a:chOff x="6096000" y="1690688"/>
            <a:chExt cx="5257800" cy="781550"/>
          </a:xfrm>
        </p:grpSpPr>
        <p:sp>
          <p:nvSpPr>
            <p:cNvPr id="17" name="Title 1">
              <a:extLst>
                <a:ext uri="{FF2B5EF4-FFF2-40B4-BE49-F238E27FC236}">
                  <a16:creationId xmlns:a16="http://schemas.microsoft.com/office/drawing/2014/main" id="{400C8BDF-1266-AD56-02DF-541EF08C9483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6096000" y="1690688"/>
              <a:ext cx="5257800" cy="390775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bg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endParaRPr lang="en-US" sz="1875" dirty="0">
                <a:solidFill>
                  <a:srgbClr val="AA834B"/>
                </a:solidFill>
                <a:latin typeface="Optima LT Std" panose="020B0502050508020304" pitchFamily="34" charset="0"/>
              </a:endParaRPr>
            </a:p>
          </p:txBody>
        </p:sp>
        <p:sp>
          <p:nvSpPr>
            <p:cNvPr id="18" name="Title 1">
              <a:extLst>
                <a:ext uri="{FF2B5EF4-FFF2-40B4-BE49-F238E27FC236}">
                  <a16:creationId xmlns:a16="http://schemas.microsoft.com/office/drawing/2014/main" id="{3DED739C-30E5-CE0C-2A3E-E89C9CED1185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6096000" y="2081463"/>
              <a:ext cx="5257800" cy="390775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bg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endParaRPr lang="en-US" sz="1500" dirty="0">
                <a:solidFill>
                  <a:srgbClr val="AA834B"/>
                </a:solidFill>
                <a:latin typeface="Optima LT Std" panose="020B0502050508020304" pitchFamily="34" charset="0"/>
              </a:endParaRPr>
            </a:p>
          </p:txBody>
        </p:sp>
      </p:grpSp>
      <p:sp>
        <p:nvSpPr>
          <p:cNvPr id="26" name="Subtitle 2">
            <a:extLst>
              <a:ext uri="{FF2B5EF4-FFF2-40B4-BE49-F238E27FC236}">
                <a16:creationId xmlns:a16="http://schemas.microsoft.com/office/drawing/2014/main" id="{A95D6B0F-8143-2609-6B00-8842829B4F8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72000" y="1614087"/>
            <a:ext cx="3943350" cy="390776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 spc="143" baseline="0">
                <a:solidFill>
                  <a:srgbClr val="AA834B"/>
                </a:solidFill>
                <a:latin typeface="Optima LT Std" panose="020B05020505080203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AE8AC89D-3B4B-F03A-F526-AD3AEF6A3BE6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635166" y="2645455"/>
            <a:ext cx="3943350" cy="894012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rgbClr val="F4F2EA"/>
                </a:solidFill>
              </a:defRPr>
            </a:lvl1pPr>
            <a:lvl2pPr marL="342900" indent="0">
              <a:buNone/>
              <a:defRPr>
                <a:solidFill>
                  <a:srgbClr val="F4F2EA"/>
                </a:solidFill>
              </a:defRPr>
            </a:lvl2pPr>
            <a:lvl3pPr marL="685800" indent="0">
              <a:buNone/>
              <a:defRPr>
                <a:solidFill>
                  <a:srgbClr val="F4F2EA"/>
                </a:solidFill>
              </a:defRPr>
            </a:lvl3pPr>
            <a:lvl4pPr marL="1028700" indent="0">
              <a:buNone/>
              <a:defRPr>
                <a:solidFill>
                  <a:srgbClr val="F4F2EA"/>
                </a:solidFill>
              </a:defRPr>
            </a:lvl4pPr>
            <a:lvl5pPr marL="1371600" indent="0">
              <a:buNone/>
              <a:defRPr>
                <a:solidFill>
                  <a:srgbClr val="F4F2E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C3C0B61C-3980-BE26-458D-43BAC57CD594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4635166" y="3868665"/>
            <a:ext cx="3943350" cy="894012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rgbClr val="F4F2EA"/>
                </a:solidFill>
              </a:defRPr>
            </a:lvl1pPr>
            <a:lvl2pPr marL="342900" indent="0">
              <a:buNone/>
              <a:defRPr>
                <a:solidFill>
                  <a:srgbClr val="F4F2EA"/>
                </a:solidFill>
              </a:defRPr>
            </a:lvl2pPr>
            <a:lvl3pPr marL="685800" indent="0">
              <a:buNone/>
              <a:defRPr>
                <a:solidFill>
                  <a:srgbClr val="F4F2EA"/>
                </a:solidFill>
              </a:defRPr>
            </a:lvl3pPr>
            <a:lvl4pPr marL="1028700" indent="0">
              <a:buNone/>
              <a:defRPr>
                <a:solidFill>
                  <a:srgbClr val="F4F2EA"/>
                </a:solidFill>
              </a:defRPr>
            </a:lvl4pPr>
            <a:lvl5pPr marL="1371600" indent="0">
              <a:buNone/>
              <a:defRPr>
                <a:solidFill>
                  <a:srgbClr val="F4F2E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4F10A4D8-2048-F4AF-96FD-79A9EEC8C4A3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4635166" y="5091875"/>
            <a:ext cx="3943350" cy="894012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rgbClr val="F4F2EA"/>
                </a:solidFill>
              </a:defRPr>
            </a:lvl1pPr>
            <a:lvl2pPr marL="342900" indent="0">
              <a:buNone/>
              <a:defRPr>
                <a:solidFill>
                  <a:srgbClr val="F4F2EA"/>
                </a:solidFill>
              </a:defRPr>
            </a:lvl2pPr>
            <a:lvl3pPr marL="685800" indent="0">
              <a:buNone/>
              <a:defRPr>
                <a:solidFill>
                  <a:srgbClr val="F4F2EA"/>
                </a:solidFill>
              </a:defRPr>
            </a:lvl3pPr>
            <a:lvl4pPr marL="1028700" indent="0">
              <a:buNone/>
              <a:defRPr>
                <a:solidFill>
                  <a:srgbClr val="F4F2EA"/>
                </a:solidFill>
              </a:defRPr>
            </a:lvl4pPr>
            <a:lvl5pPr marL="1371600" indent="0">
              <a:buNone/>
              <a:defRPr>
                <a:solidFill>
                  <a:srgbClr val="F4F2E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2541E56E-217D-27E4-B742-ACF134FE0F0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72000" y="2033695"/>
            <a:ext cx="3756860" cy="390776"/>
          </a:xfrm>
        </p:spPr>
        <p:txBody>
          <a:bodyPr anchor="t">
            <a:normAutofit/>
          </a:bodyPr>
          <a:lstStyle>
            <a:lvl1pPr marL="0" indent="0">
              <a:buNone/>
              <a:defRPr sz="1050" spc="143" baseline="0">
                <a:solidFill>
                  <a:srgbClr val="AA834B"/>
                </a:solidFill>
                <a:latin typeface="Optima LT Std" panose="020B05020505080203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D0A044A-C80B-E68A-4966-4F0E9DD13221}"/>
              </a:ext>
            </a:extLst>
          </p:cNvPr>
          <p:cNvGrpSpPr/>
          <p:nvPr userDrawn="1"/>
        </p:nvGrpSpPr>
        <p:grpSpPr>
          <a:xfrm>
            <a:off x="4572000" y="1690688"/>
            <a:ext cx="3943350" cy="781550"/>
            <a:chOff x="6096000" y="1690688"/>
            <a:chExt cx="5257800" cy="781550"/>
          </a:xfrm>
        </p:grpSpPr>
        <p:sp>
          <p:nvSpPr>
            <p:cNvPr id="4" name="Title 1">
              <a:extLst>
                <a:ext uri="{FF2B5EF4-FFF2-40B4-BE49-F238E27FC236}">
                  <a16:creationId xmlns:a16="http://schemas.microsoft.com/office/drawing/2014/main" id="{E99AE9EE-711E-336D-5AAD-6F90B64567D0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6096000" y="1690688"/>
              <a:ext cx="5257800" cy="390775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bg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endParaRPr lang="en-US" sz="1875" dirty="0">
                <a:solidFill>
                  <a:srgbClr val="AA834B"/>
                </a:solidFill>
                <a:latin typeface="Optima LT Std" panose="020B0502050508020304" pitchFamily="34" charset="0"/>
              </a:endParaRPr>
            </a:p>
          </p:txBody>
        </p:sp>
        <p:sp>
          <p:nvSpPr>
            <p:cNvPr id="5" name="Title 1">
              <a:extLst>
                <a:ext uri="{FF2B5EF4-FFF2-40B4-BE49-F238E27FC236}">
                  <a16:creationId xmlns:a16="http://schemas.microsoft.com/office/drawing/2014/main" id="{8739AF93-FAE6-986E-2D28-C599B7EB88E5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6096000" y="2081463"/>
              <a:ext cx="5257800" cy="390775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bg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endParaRPr lang="en-US" sz="1500" dirty="0">
                <a:solidFill>
                  <a:srgbClr val="AA834B"/>
                </a:solidFill>
                <a:latin typeface="Optima LT Std" panose="020B05020505080203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6800799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, Brow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D5FCC-A00E-7744-5425-7C221D7265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  <a:lvl2pPr>
              <a:defRPr>
                <a:solidFill>
                  <a:srgbClr val="F4F2EA"/>
                </a:solidFill>
              </a:defRPr>
            </a:lvl2pPr>
            <a:lvl3pPr>
              <a:defRPr>
                <a:solidFill>
                  <a:srgbClr val="F4F2EA"/>
                </a:solidFill>
              </a:defRPr>
            </a:lvl3pPr>
            <a:lvl4pPr>
              <a:defRPr>
                <a:solidFill>
                  <a:srgbClr val="F4F2EA"/>
                </a:solidFill>
              </a:defRPr>
            </a:lvl4pPr>
            <a:lvl5pPr>
              <a:defRPr>
                <a:solidFill>
                  <a:srgbClr val="F4F2E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6923540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, Gree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D5FCC-A00E-7744-5425-7C221D7265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  <a:lvl2pPr>
              <a:defRPr>
                <a:solidFill>
                  <a:srgbClr val="F4F2EA"/>
                </a:solidFill>
              </a:defRPr>
            </a:lvl2pPr>
            <a:lvl3pPr>
              <a:defRPr>
                <a:solidFill>
                  <a:srgbClr val="F4F2EA"/>
                </a:solidFill>
              </a:defRPr>
            </a:lvl3pPr>
            <a:lvl4pPr>
              <a:defRPr>
                <a:solidFill>
                  <a:srgbClr val="F4F2EA"/>
                </a:solidFill>
              </a:defRPr>
            </a:lvl4pPr>
            <a:lvl5pPr>
              <a:defRPr>
                <a:solidFill>
                  <a:srgbClr val="F4F2E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93419667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, Blac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D5FCC-A00E-7744-5425-7C221D7265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  <a:lvl2pPr>
              <a:defRPr>
                <a:solidFill>
                  <a:srgbClr val="F4F2EA"/>
                </a:solidFill>
              </a:defRPr>
            </a:lvl2pPr>
            <a:lvl3pPr>
              <a:defRPr>
                <a:solidFill>
                  <a:srgbClr val="F4F2EA"/>
                </a:solidFill>
              </a:defRPr>
            </a:lvl3pPr>
            <a:lvl4pPr>
              <a:defRPr>
                <a:solidFill>
                  <a:srgbClr val="F4F2EA"/>
                </a:solidFill>
              </a:defRPr>
            </a:lvl4pPr>
            <a:lvl5pPr>
              <a:defRPr>
                <a:solidFill>
                  <a:srgbClr val="F4F2E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09973461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, Event Log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6121066" cy="1325563"/>
          </a:xfrm>
        </p:spPr>
        <p:txBody>
          <a:bodyPr anchor="b"/>
          <a:lstStyle>
            <a:lvl1pPr>
              <a:defRPr>
                <a:solidFill>
                  <a:srgbClr val="AA834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D5FCC-A00E-7744-5425-7C221D7265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454442"/>
            <a:ext cx="6121066" cy="3722521"/>
          </a:xfrm>
        </p:spPr>
        <p:txBody>
          <a:bodyPr/>
          <a:lstStyle>
            <a:lvl1pPr>
              <a:defRPr>
                <a:solidFill>
                  <a:srgbClr val="2E2E24"/>
                </a:solidFill>
              </a:defRPr>
            </a:lvl1pPr>
            <a:lvl2pPr>
              <a:defRPr>
                <a:solidFill>
                  <a:srgbClr val="2E2E24"/>
                </a:solidFill>
              </a:defRPr>
            </a:lvl2pPr>
            <a:lvl3pPr>
              <a:defRPr>
                <a:solidFill>
                  <a:srgbClr val="2E2E24"/>
                </a:solidFill>
              </a:defRPr>
            </a:lvl3pPr>
            <a:lvl4pPr>
              <a:defRPr>
                <a:solidFill>
                  <a:srgbClr val="2E2E24"/>
                </a:solidFill>
              </a:defRPr>
            </a:lvl4pPr>
            <a:lvl5pPr>
              <a:defRPr>
                <a:solidFill>
                  <a:srgbClr val="2E2E24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7318888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Blank, Event Log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28618979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le and Content 2, Brow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16200000">
            <a:off x="-2498118" y="3042547"/>
            <a:ext cx="5426242" cy="375862"/>
          </a:xfrm>
        </p:spPr>
        <p:txBody>
          <a:bodyPr>
            <a:normAutofit/>
          </a:bodyPr>
          <a:lstStyle>
            <a:lvl1pPr algn="r">
              <a:defRPr sz="1200">
                <a:solidFill>
                  <a:srgbClr val="AA834B"/>
                </a:solidFill>
                <a:latin typeface="Optima LT Std" panose="020B0502050508020304" pitchFamily="34" charset="0"/>
              </a:defRPr>
            </a:lvl1pPr>
          </a:lstStyle>
          <a:p>
            <a:r>
              <a:rPr lang="en-US" dirty="0"/>
              <a:t>TITLE GOES HERE AND HERE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D5FCC-A00E-7744-5425-7C221D7265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802939"/>
            <a:ext cx="7886700" cy="4900029"/>
          </a:xfrm>
        </p:spPr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  <a:lvl2pPr>
              <a:defRPr>
                <a:solidFill>
                  <a:srgbClr val="F4F2EA"/>
                </a:solidFill>
              </a:defRPr>
            </a:lvl2pPr>
            <a:lvl3pPr>
              <a:defRPr>
                <a:solidFill>
                  <a:srgbClr val="F4F2EA"/>
                </a:solidFill>
              </a:defRPr>
            </a:lvl3pPr>
            <a:lvl4pPr>
              <a:defRPr>
                <a:solidFill>
                  <a:srgbClr val="F4F2EA"/>
                </a:solidFill>
              </a:defRPr>
            </a:lvl4pPr>
            <a:lvl5pPr>
              <a:defRPr>
                <a:solidFill>
                  <a:srgbClr val="F4F2E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9057344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Title and Content 2, Gree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16200000">
            <a:off x="-2498118" y="3042547"/>
            <a:ext cx="5426242" cy="375862"/>
          </a:xfrm>
        </p:spPr>
        <p:txBody>
          <a:bodyPr>
            <a:normAutofit/>
          </a:bodyPr>
          <a:lstStyle>
            <a:lvl1pPr algn="r">
              <a:defRPr sz="1200">
                <a:solidFill>
                  <a:srgbClr val="AA834B"/>
                </a:solidFill>
                <a:latin typeface="Optima LT Std" panose="020B0502050508020304" pitchFamily="34" charset="0"/>
              </a:defRPr>
            </a:lvl1pPr>
          </a:lstStyle>
          <a:p>
            <a:r>
              <a:rPr lang="en-US" dirty="0"/>
              <a:t>TITLE GOES HERE AND HERE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D5FCC-A00E-7744-5425-7C221D7265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802939"/>
            <a:ext cx="7886700" cy="4900029"/>
          </a:xfrm>
        </p:spPr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  <a:lvl2pPr>
              <a:defRPr>
                <a:solidFill>
                  <a:srgbClr val="F4F2EA"/>
                </a:solidFill>
              </a:defRPr>
            </a:lvl2pPr>
            <a:lvl3pPr>
              <a:defRPr>
                <a:solidFill>
                  <a:srgbClr val="F4F2EA"/>
                </a:solidFill>
              </a:defRPr>
            </a:lvl3pPr>
            <a:lvl4pPr>
              <a:defRPr>
                <a:solidFill>
                  <a:srgbClr val="F4F2EA"/>
                </a:solidFill>
              </a:defRPr>
            </a:lvl4pPr>
            <a:lvl5pPr>
              <a:defRPr>
                <a:solidFill>
                  <a:srgbClr val="F4F2E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76976669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Title and Content 2, Blac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16200000">
            <a:off x="-2498118" y="3042547"/>
            <a:ext cx="5426242" cy="375862"/>
          </a:xfrm>
        </p:spPr>
        <p:txBody>
          <a:bodyPr>
            <a:normAutofit/>
          </a:bodyPr>
          <a:lstStyle>
            <a:lvl1pPr algn="r">
              <a:defRPr sz="1200">
                <a:solidFill>
                  <a:srgbClr val="AA834B"/>
                </a:solidFill>
                <a:latin typeface="Optima LT Std" panose="020B0502050508020304" pitchFamily="34" charset="0"/>
              </a:defRPr>
            </a:lvl1pPr>
          </a:lstStyle>
          <a:p>
            <a:r>
              <a:rPr lang="en-US" dirty="0"/>
              <a:t>TITLE GOES HERE AND HERE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D5FCC-A00E-7744-5425-7C221D7265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802939"/>
            <a:ext cx="7886700" cy="4900029"/>
          </a:xfrm>
        </p:spPr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  <a:lvl2pPr>
              <a:defRPr>
                <a:solidFill>
                  <a:srgbClr val="F4F2EA"/>
                </a:solidFill>
              </a:defRPr>
            </a:lvl2pPr>
            <a:lvl3pPr>
              <a:defRPr>
                <a:solidFill>
                  <a:srgbClr val="F4F2EA"/>
                </a:solidFill>
              </a:defRPr>
            </a:lvl3pPr>
            <a:lvl4pPr>
              <a:defRPr>
                <a:solidFill>
                  <a:srgbClr val="F4F2EA"/>
                </a:solidFill>
              </a:defRPr>
            </a:lvl4pPr>
            <a:lvl5pPr>
              <a:defRPr>
                <a:solidFill>
                  <a:srgbClr val="F4F2E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217803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F848A-C250-4DF3-B3B2-707E516F62AD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28429-1C19-427A-A691-1C9984D8C1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70782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Title and Content 3, Brow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rgbClr val="F4F2E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D5FCC-A00E-7744-5425-7C221D7265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994694"/>
            <a:ext cx="7886700" cy="1529180"/>
          </a:xfrm>
        </p:spPr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  <a:lvl2pPr>
              <a:defRPr>
                <a:solidFill>
                  <a:srgbClr val="F4F2EA"/>
                </a:solidFill>
              </a:defRPr>
            </a:lvl2pPr>
            <a:lvl3pPr>
              <a:defRPr>
                <a:solidFill>
                  <a:srgbClr val="F4F2EA"/>
                </a:solidFill>
              </a:defRPr>
            </a:lvl3pPr>
            <a:lvl4pPr>
              <a:defRPr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6809CCEA-B5A5-6BFD-730D-E5DC97B737A8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28650" y="2471574"/>
            <a:ext cx="7886700" cy="500226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4F2E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721A1F2-4933-924C-1B6F-C6735DDA5C51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28650" y="5089941"/>
            <a:ext cx="7886700" cy="1529180"/>
          </a:xfrm>
        </p:spPr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  <a:lvl2pPr>
              <a:defRPr>
                <a:solidFill>
                  <a:srgbClr val="F4F2EA"/>
                </a:solidFill>
              </a:defRPr>
            </a:lvl2pPr>
            <a:lvl3pPr>
              <a:defRPr>
                <a:solidFill>
                  <a:srgbClr val="F4F2EA"/>
                </a:solidFill>
              </a:defRPr>
            </a:lvl3pPr>
            <a:lvl4pPr>
              <a:defRPr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C8A1F1-9559-A16B-988A-CF442A9B2554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628650" y="4566821"/>
            <a:ext cx="7886700" cy="500226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4F2E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073185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Title and Content 3, Gree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rgbClr val="F4F2E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9ABAB43-99CF-DDC7-1851-DD7A64E806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994694"/>
            <a:ext cx="7886700" cy="1529180"/>
          </a:xfrm>
        </p:spPr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  <a:lvl2pPr>
              <a:defRPr>
                <a:solidFill>
                  <a:srgbClr val="F4F2EA"/>
                </a:solidFill>
              </a:defRPr>
            </a:lvl2pPr>
            <a:lvl3pPr>
              <a:defRPr>
                <a:solidFill>
                  <a:srgbClr val="F4F2EA"/>
                </a:solidFill>
              </a:defRPr>
            </a:lvl3pPr>
            <a:lvl4pPr>
              <a:defRPr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5BB0C9-9766-9940-2CD9-773B348568E6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28650" y="2471574"/>
            <a:ext cx="7886700" cy="500226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AA834B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508E5F6-FBDB-B9F1-DC6B-59B2CE6298CC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28650" y="5089941"/>
            <a:ext cx="7886700" cy="1529180"/>
          </a:xfrm>
        </p:spPr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  <a:lvl2pPr>
              <a:defRPr>
                <a:solidFill>
                  <a:srgbClr val="F4F2EA"/>
                </a:solidFill>
              </a:defRPr>
            </a:lvl2pPr>
            <a:lvl3pPr>
              <a:defRPr>
                <a:solidFill>
                  <a:srgbClr val="F4F2EA"/>
                </a:solidFill>
              </a:defRPr>
            </a:lvl3pPr>
            <a:lvl4pPr>
              <a:defRPr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68C53119-EAF3-FBE1-6552-2CE72D3A89F1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628650" y="4566821"/>
            <a:ext cx="7886700" cy="500226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AA834B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502342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1_Title and Content 3, Blac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rgbClr val="F4F2E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9ABAB43-99CF-DDC7-1851-DD7A64E806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994694"/>
            <a:ext cx="7886700" cy="1529180"/>
          </a:xfrm>
        </p:spPr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  <a:lvl2pPr>
              <a:defRPr>
                <a:solidFill>
                  <a:srgbClr val="F4F2EA"/>
                </a:solidFill>
              </a:defRPr>
            </a:lvl2pPr>
            <a:lvl3pPr>
              <a:defRPr>
                <a:solidFill>
                  <a:srgbClr val="F4F2EA"/>
                </a:solidFill>
              </a:defRPr>
            </a:lvl3pPr>
            <a:lvl4pPr>
              <a:defRPr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5BB0C9-9766-9940-2CD9-773B348568E6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28650" y="2471574"/>
            <a:ext cx="7886700" cy="500226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AA834B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508E5F6-FBDB-B9F1-DC6B-59B2CE6298CC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28650" y="5089941"/>
            <a:ext cx="7886700" cy="1529180"/>
          </a:xfrm>
        </p:spPr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  <a:lvl2pPr>
              <a:defRPr>
                <a:solidFill>
                  <a:srgbClr val="F4F2EA"/>
                </a:solidFill>
              </a:defRPr>
            </a:lvl2pPr>
            <a:lvl3pPr>
              <a:defRPr>
                <a:solidFill>
                  <a:srgbClr val="F4F2EA"/>
                </a:solidFill>
              </a:defRPr>
            </a:lvl3pPr>
            <a:lvl4pPr>
              <a:defRPr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68C53119-EAF3-FBE1-6552-2CE72D3A89F1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628650" y="4566821"/>
            <a:ext cx="7886700" cy="500226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AA834B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549241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2_Content with Imagem, Brow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A6841F-7C7E-33E1-3508-72B39B9937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2" y="453607"/>
            <a:ext cx="3503006" cy="1070811"/>
          </a:xfrm>
        </p:spPr>
        <p:txBody>
          <a:bodyPr anchor="b"/>
          <a:lstStyle>
            <a:lvl1pPr>
              <a:defRPr sz="2400">
                <a:solidFill>
                  <a:srgbClr val="F4F2EA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ABB9CE2-C1E2-6E8C-C3BB-0A26FC855D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764505" y="0"/>
            <a:ext cx="4379495" cy="68580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D80E13-99ED-9816-93DD-61169F3D65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2" y="1913021"/>
            <a:ext cx="3503006" cy="733926"/>
          </a:xfrm>
        </p:spPr>
        <p:txBody>
          <a:bodyPr anchor="ctr"/>
          <a:lstStyle>
            <a:lvl1pPr marL="0" indent="0">
              <a:buNone/>
              <a:defRPr sz="1200">
                <a:solidFill>
                  <a:srgbClr val="F4F2EA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BD6C8ACD-8670-9583-9114-2B608F302A0F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629841" y="3062037"/>
            <a:ext cx="3503006" cy="733926"/>
          </a:xfrm>
        </p:spPr>
        <p:txBody>
          <a:bodyPr anchor="ctr"/>
          <a:lstStyle>
            <a:lvl1pPr marL="0" indent="0">
              <a:buNone/>
              <a:defRPr sz="1200">
                <a:solidFill>
                  <a:srgbClr val="F4F2EA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61C721D4-FC58-E108-8BE4-5D96653FA827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629840" y="4297279"/>
            <a:ext cx="3503006" cy="733926"/>
          </a:xfrm>
        </p:spPr>
        <p:txBody>
          <a:bodyPr anchor="ctr"/>
          <a:lstStyle>
            <a:lvl1pPr marL="0" indent="0">
              <a:buNone/>
              <a:defRPr sz="1200">
                <a:solidFill>
                  <a:srgbClr val="F4F2EA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8677E9E2-F22E-C310-AD2E-90B93578A5F7}"/>
              </a:ext>
            </a:extLst>
          </p:cNvPr>
          <p:cNvSpPr>
            <a:spLocks noGrp="1"/>
          </p:cNvSpPr>
          <p:nvPr>
            <p:ph type="body" sz="half" idx="12"/>
          </p:nvPr>
        </p:nvSpPr>
        <p:spPr>
          <a:xfrm>
            <a:off x="629840" y="5532521"/>
            <a:ext cx="3503006" cy="733926"/>
          </a:xfrm>
        </p:spPr>
        <p:txBody>
          <a:bodyPr anchor="ctr"/>
          <a:lstStyle>
            <a:lvl1pPr marL="0" indent="0">
              <a:buNone/>
              <a:defRPr sz="1200">
                <a:solidFill>
                  <a:srgbClr val="F4F2EA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0526676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3_Content with Imagem, Gree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A6841F-7C7E-33E1-3508-72B39B9937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2" y="453607"/>
            <a:ext cx="3503006" cy="1070811"/>
          </a:xfrm>
        </p:spPr>
        <p:txBody>
          <a:bodyPr anchor="b"/>
          <a:lstStyle>
            <a:lvl1pPr>
              <a:defRPr sz="2400">
                <a:solidFill>
                  <a:srgbClr val="F4F2EA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ABB9CE2-C1E2-6E8C-C3BB-0A26FC855D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764505" y="0"/>
            <a:ext cx="4379495" cy="68580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D80E13-99ED-9816-93DD-61169F3D65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2" y="1913021"/>
            <a:ext cx="3503006" cy="733926"/>
          </a:xfrm>
        </p:spPr>
        <p:txBody>
          <a:bodyPr anchor="ctr"/>
          <a:lstStyle>
            <a:lvl1pPr marL="0" indent="0">
              <a:buNone/>
              <a:defRPr sz="1200">
                <a:solidFill>
                  <a:srgbClr val="F4F2EA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BD6C8ACD-8670-9583-9114-2B608F302A0F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629841" y="3062037"/>
            <a:ext cx="3503006" cy="733926"/>
          </a:xfrm>
        </p:spPr>
        <p:txBody>
          <a:bodyPr anchor="ctr"/>
          <a:lstStyle>
            <a:lvl1pPr marL="0" indent="0">
              <a:buNone/>
              <a:defRPr sz="1200">
                <a:solidFill>
                  <a:srgbClr val="F4F2EA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61C721D4-FC58-E108-8BE4-5D96653FA827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629840" y="4297279"/>
            <a:ext cx="3503006" cy="733926"/>
          </a:xfrm>
        </p:spPr>
        <p:txBody>
          <a:bodyPr anchor="ctr"/>
          <a:lstStyle>
            <a:lvl1pPr marL="0" indent="0">
              <a:buNone/>
              <a:defRPr sz="1200">
                <a:solidFill>
                  <a:srgbClr val="F4F2EA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8677E9E2-F22E-C310-AD2E-90B93578A5F7}"/>
              </a:ext>
            </a:extLst>
          </p:cNvPr>
          <p:cNvSpPr>
            <a:spLocks noGrp="1"/>
          </p:cNvSpPr>
          <p:nvPr>
            <p:ph type="body" sz="half" idx="12"/>
          </p:nvPr>
        </p:nvSpPr>
        <p:spPr>
          <a:xfrm>
            <a:off x="629840" y="5532521"/>
            <a:ext cx="3503006" cy="733926"/>
          </a:xfrm>
        </p:spPr>
        <p:txBody>
          <a:bodyPr anchor="ctr"/>
          <a:lstStyle>
            <a:lvl1pPr marL="0" indent="0">
              <a:buNone/>
              <a:defRPr sz="1200">
                <a:solidFill>
                  <a:srgbClr val="F4F2EA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692480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4_Content with Imagem, Blac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A6841F-7C7E-33E1-3508-72B39B9937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2" y="453607"/>
            <a:ext cx="3503006" cy="1070811"/>
          </a:xfrm>
        </p:spPr>
        <p:txBody>
          <a:bodyPr anchor="b"/>
          <a:lstStyle>
            <a:lvl1pPr>
              <a:defRPr sz="2400">
                <a:solidFill>
                  <a:srgbClr val="F4F2EA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ABB9CE2-C1E2-6E8C-C3BB-0A26FC855D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764505" y="0"/>
            <a:ext cx="4379495" cy="68580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D80E13-99ED-9816-93DD-61169F3D65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2" y="1913021"/>
            <a:ext cx="3503006" cy="733926"/>
          </a:xfrm>
        </p:spPr>
        <p:txBody>
          <a:bodyPr anchor="ctr"/>
          <a:lstStyle>
            <a:lvl1pPr marL="0" indent="0">
              <a:buNone/>
              <a:defRPr sz="1200">
                <a:solidFill>
                  <a:srgbClr val="F4F2EA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BD6C8ACD-8670-9583-9114-2B608F302A0F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629841" y="3062037"/>
            <a:ext cx="3503006" cy="733926"/>
          </a:xfrm>
        </p:spPr>
        <p:txBody>
          <a:bodyPr anchor="ctr"/>
          <a:lstStyle>
            <a:lvl1pPr marL="0" indent="0">
              <a:buNone/>
              <a:defRPr sz="1200">
                <a:solidFill>
                  <a:srgbClr val="F4F2EA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61C721D4-FC58-E108-8BE4-5D96653FA827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629840" y="4297279"/>
            <a:ext cx="3503006" cy="733926"/>
          </a:xfrm>
        </p:spPr>
        <p:txBody>
          <a:bodyPr anchor="ctr"/>
          <a:lstStyle>
            <a:lvl1pPr marL="0" indent="0">
              <a:buNone/>
              <a:defRPr sz="1200">
                <a:solidFill>
                  <a:srgbClr val="F4F2EA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8677E9E2-F22E-C310-AD2E-90B93578A5F7}"/>
              </a:ext>
            </a:extLst>
          </p:cNvPr>
          <p:cNvSpPr>
            <a:spLocks noGrp="1"/>
          </p:cNvSpPr>
          <p:nvPr>
            <p:ph type="body" sz="half" idx="12"/>
          </p:nvPr>
        </p:nvSpPr>
        <p:spPr>
          <a:xfrm>
            <a:off x="629840" y="5532521"/>
            <a:ext cx="3503006" cy="733926"/>
          </a:xfrm>
        </p:spPr>
        <p:txBody>
          <a:bodyPr anchor="ctr"/>
          <a:lstStyle>
            <a:lvl1pPr marL="0" indent="0">
              <a:buNone/>
              <a:defRPr sz="1200">
                <a:solidFill>
                  <a:srgbClr val="F4F2EA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4833758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5_Title and Content, Logo Crea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81038"/>
            <a:ext cx="7886700" cy="883068"/>
          </a:xfrm>
        </p:spPr>
        <p:txBody>
          <a:bodyPr/>
          <a:lstStyle>
            <a:lvl1pPr>
              <a:defRPr>
                <a:solidFill>
                  <a:srgbClr val="AA834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C729C08-9216-6A6E-4C50-2B3CC4DC6F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272796"/>
            <a:ext cx="7886700" cy="1096045"/>
          </a:xfrm>
        </p:spPr>
        <p:txBody>
          <a:bodyPr>
            <a:normAutofit/>
          </a:bodyPr>
          <a:lstStyle>
            <a:lvl1pPr>
              <a:defRPr sz="1350">
                <a:solidFill>
                  <a:srgbClr val="2E2E24"/>
                </a:solidFill>
              </a:defRPr>
            </a:lvl1pPr>
            <a:lvl2pPr>
              <a:defRPr sz="1200">
                <a:solidFill>
                  <a:srgbClr val="2E2E24"/>
                </a:solidFill>
              </a:defRPr>
            </a:lvl2pPr>
            <a:lvl3pPr>
              <a:defRPr sz="1050">
                <a:solidFill>
                  <a:srgbClr val="2E2E24"/>
                </a:solidFill>
              </a:defRPr>
            </a:lvl3pPr>
            <a:lvl4pPr>
              <a:defRPr sz="900">
                <a:solidFill>
                  <a:srgbClr val="2E2E24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7185FBD9-C468-56C0-FB2E-0300AE885E80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28650" y="1845930"/>
            <a:ext cx="7886700" cy="391943"/>
          </a:xfrm>
        </p:spPr>
        <p:txBody>
          <a:bodyPr anchor="b"/>
          <a:lstStyle>
            <a:lvl1pPr marL="0" indent="0">
              <a:buNone/>
              <a:defRPr sz="1200" b="1">
                <a:solidFill>
                  <a:srgbClr val="2E2E24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A0FBBECD-9B76-8A58-9E92-0840EF67D837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28650" y="3951787"/>
            <a:ext cx="7886700" cy="1096045"/>
          </a:xfrm>
        </p:spPr>
        <p:txBody>
          <a:bodyPr>
            <a:normAutofit/>
          </a:bodyPr>
          <a:lstStyle>
            <a:lvl1pPr>
              <a:defRPr sz="1350">
                <a:solidFill>
                  <a:srgbClr val="2E2E24"/>
                </a:solidFill>
              </a:defRPr>
            </a:lvl1pPr>
            <a:lvl2pPr>
              <a:defRPr sz="1200">
                <a:solidFill>
                  <a:srgbClr val="2E2E24"/>
                </a:solidFill>
              </a:defRPr>
            </a:lvl2pPr>
            <a:lvl3pPr>
              <a:defRPr sz="1050">
                <a:solidFill>
                  <a:srgbClr val="2E2E24"/>
                </a:solidFill>
              </a:defRPr>
            </a:lvl3pPr>
            <a:lvl4pPr>
              <a:defRPr sz="900">
                <a:solidFill>
                  <a:srgbClr val="2E2E24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DC045DDF-102D-FF62-0D39-7EEE0701F0D0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628650" y="3524921"/>
            <a:ext cx="7886700" cy="391943"/>
          </a:xfrm>
        </p:spPr>
        <p:txBody>
          <a:bodyPr anchor="b"/>
          <a:lstStyle>
            <a:lvl1pPr marL="0" indent="0">
              <a:buNone/>
              <a:defRPr sz="1200" b="1">
                <a:solidFill>
                  <a:srgbClr val="2E2E24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CC20393-11FB-E83E-04AA-CF0A2C46339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8650" y="5640972"/>
            <a:ext cx="7886700" cy="1096045"/>
          </a:xfrm>
        </p:spPr>
        <p:txBody>
          <a:bodyPr>
            <a:normAutofit/>
          </a:bodyPr>
          <a:lstStyle>
            <a:lvl1pPr>
              <a:defRPr sz="1350">
                <a:solidFill>
                  <a:srgbClr val="2E2E24"/>
                </a:solidFill>
              </a:defRPr>
            </a:lvl1pPr>
            <a:lvl2pPr>
              <a:defRPr sz="1200">
                <a:solidFill>
                  <a:srgbClr val="2E2E24"/>
                </a:solidFill>
              </a:defRPr>
            </a:lvl2pPr>
            <a:lvl3pPr>
              <a:defRPr sz="1050">
                <a:solidFill>
                  <a:srgbClr val="2E2E24"/>
                </a:solidFill>
              </a:defRPr>
            </a:lvl3pPr>
            <a:lvl4pPr>
              <a:defRPr sz="900">
                <a:solidFill>
                  <a:srgbClr val="2E2E24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EFAC552E-6B1B-E1D2-A279-80645525C63D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628650" y="5214106"/>
            <a:ext cx="7886700" cy="391943"/>
          </a:xfrm>
        </p:spPr>
        <p:txBody>
          <a:bodyPr anchor="b"/>
          <a:lstStyle>
            <a:lvl1pPr marL="0" indent="0">
              <a:buNone/>
              <a:defRPr sz="1200" b="1">
                <a:solidFill>
                  <a:srgbClr val="2E2E24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8443593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6_Title and Content, Logo Brow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81038"/>
            <a:ext cx="7886700" cy="883068"/>
          </a:xfrm>
        </p:spPr>
        <p:txBody>
          <a:bodyPr/>
          <a:lstStyle>
            <a:lvl1pPr>
              <a:defRPr>
                <a:solidFill>
                  <a:srgbClr val="F4F2E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C729C08-9216-6A6E-4C50-2B3CC4DC6F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272796"/>
            <a:ext cx="7886700" cy="1096045"/>
          </a:xfrm>
        </p:spPr>
        <p:txBody>
          <a:bodyPr>
            <a:normAutofit/>
          </a:bodyPr>
          <a:lstStyle>
            <a:lvl1pPr>
              <a:defRPr sz="1350">
                <a:solidFill>
                  <a:srgbClr val="F4F2EA"/>
                </a:solidFill>
              </a:defRPr>
            </a:lvl1pPr>
            <a:lvl2pPr>
              <a:defRPr sz="1200">
                <a:solidFill>
                  <a:srgbClr val="F4F2EA"/>
                </a:solidFill>
              </a:defRPr>
            </a:lvl2pPr>
            <a:lvl3pPr>
              <a:defRPr sz="1050">
                <a:solidFill>
                  <a:srgbClr val="F4F2EA"/>
                </a:solidFill>
              </a:defRPr>
            </a:lvl3pPr>
            <a:lvl4pPr>
              <a:defRPr sz="900"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7185FBD9-C468-56C0-FB2E-0300AE885E80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28650" y="1845930"/>
            <a:ext cx="7886700" cy="391943"/>
          </a:xfrm>
        </p:spPr>
        <p:txBody>
          <a:bodyPr anchor="b"/>
          <a:lstStyle>
            <a:lvl1pPr marL="0" indent="0">
              <a:buNone/>
              <a:defRPr sz="1200" b="1">
                <a:solidFill>
                  <a:srgbClr val="F4F2E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A0FBBECD-9B76-8A58-9E92-0840EF67D837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28650" y="3951787"/>
            <a:ext cx="7886700" cy="1096045"/>
          </a:xfrm>
        </p:spPr>
        <p:txBody>
          <a:bodyPr>
            <a:normAutofit/>
          </a:bodyPr>
          <a:lstStyle>
            <a:lvl1pPr>
              <a:defRPr sz="1350">
                <a:solidFill>
                  <a:srgbClr val="F4F2EA"/>
                </a:solidFill>
              </a:defRPr>
            </a:lvl1pPr>
            <a:lvl2pPr>
              <a:defRPr sz="1200">
                <a:solidFill>
                  <a:srgbClr val="F4F2EA"/>
                </a:solidFill>
              </a:defRPr>
            </a:lvl2pPr>
            <a:lvl3pPr>
              <a:defRPr sz="1050">
                <a:solidFill>
                  <a:srgbClr val="F4F2EA"/>
                </a:solidFill>
              </a:defRPr>
            </a:lvl3pPr>
            <a:lvl4pPr>
              <a:defRPr sz="900"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DC045DDF-102D-FF62-0D39-7EEE0701F0D0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628650" y="3524921"/>
            <a:ext cx="7886700" cy="391943"/>
          </a:xfrm>
        </p:spPr>
        <p:txBody>
          <a:bodyPr anchor="b"/>
          <a:lstStyle>
            <a:lvl1pPr marL="0" indent="0">
              <a:buNone/>
              <a:defRPr sz="1200" b="1">
                <a:solidFill>
                  <a:srgbClr val="F4F2E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CC20393-11FB-E83E-04AA-CF0A2C46339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8650" y="5640972"/>
            <a:ext cx="7886700" cy="1096045"/>
          </a:xfrm>
        </p:spPr>
        <p:txBody>
          <a:bodyPr>
            <a:normAutofit/>
          </a:bodyPr>
          <a:lstStyle>
            <a:lvl1pPr>
              <a:defRPr sz="1350">
                <a:solidFill>
                  <a:srgbClr val="F4F2EA"/>
                </a:solidFill>
              </a:defRPr>
            </a:lvl1pPr>
            <a:lvl2pPr>
              <a:defRPr sz="1200">
                <a:solidFill>
                  <a:srgbClr val="F4F2EA"/>
                </a:solidFill>
              </a:defRPr>
            </a:lvl2pPr>
            <a:lvl3pPr>
              <a:defRPr sz="1050">
                <a:solidFill>
                  <a:srgbClr val="F4F2EA"/>
                </a:solidFill>
              </a:defRPr>
            </a:lvl3pPr>
            <a:lvl4pPr>
              <a:defRPr sz="900"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EFAC552E-6B1B-E1D2-A279-80645525C63D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628650" y="5214106"/>
            <a:ext cx="7886700" cy="391943"/>
          </a:xfrm>
        </p:spPr>
        <p:txBody>
          <a:bodyPr anchor="b"/>
          <a:lstStyle>
            <a:lvl1pPr marL="0" indent="0">
              <a:buNone/>
              <a:defRPr sz="1200" b="1">
                <a:solidFill>
                  <a:srgbClr val="F4F2E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318684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7_Title and Content, Logo Gree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81038"/>
            <a:ext cx="7886700" cy="883068"/>
          </a:xfrm>
        </p:spPr>
        <p:txBody>
          <a:bodyPr/>
          <a:lstStyle>
            <a:lvl1pPr>
              <a:defRPr>
                <a:solidFill>
                  <a:srgbClr val="AA834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C729C08-9216-6A6E-4C50-2B3CC4DC6F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272796"/>
            <a:ext cx="7886700" cy="1096045"/>
          </a:xfrm>
        </p:spPr>
        <p:txBody>
          <a:bodyPr>
            <a:normAutofit/>
          </a:bodyPr>
          <a:lstStyle>
            <a:lvl1pPr>
              <a:defRPr sz="1350">
                <a:solidFill>
                  <a:srgbClr val="F4F2EA"/>
                </a:solidFill>
              </a:defRPr>
            </a:lvl1pPr>
            <a:lvl2pPr>
              <a:defRPr sz="1200">
                <a:solidFill>
                  <a:srgbClr val="F4F2EA"/>
                </a:solidFill>
              </a:defRPr>
            </a:lvl2pPr>
            <a:lvl3pPr>
              <a:defRPr sz="1050">
                <a:solidFill>
                  <a:srgbClr val="F4F2EA"/>
                </a:solidFill>
              </a:defRPr>
            </a:lvl3pPr>
            <a:lvl4pPr>
              <a:defRPr sz="900"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7185FBD9-C468-56C0-FB2E-0300AE885E80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28650" y="1845930"/>
            <a:ext cx="7886700" cy="391943"/>
          </a:xfrm>
        </p:spPr>
        <p:txBody>
          <a:bodyPr anchor="b"/>
          <a:lstStyle>
            <a:lvl1pPr marL="0" indent="0">
              <a:buNone/>
              <a:defRPr sz="1200" b="1">
                <a:solidFill>
                  <a:srgbClr val="F4F2E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A0FBBECD-9B76-8A58-9E92-0840EF67D837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28650" y="3951787"/>
            <a:ext cx="7886700" cy="1096045"/>
          </a:xfrm>
        </p:spPr>
        <p:txBody>
          <a:bodyPr>
            <a:normAutofit/>
          </a:bodyPr>
          <a:lstStyle>
            <a:lvl1pPr>
              <a:defRPr sz="1350">
                <a:solidFill>
                  <a:srgbClr val="F4F2EA"/>
                </a:solidFill>
              </a:defRPr>
            </a:lvl1pPr>
            <a:lvl2pPr>
              <a:defRPr sz="1200">
                <a:solidFill>
                  <a:srgbClr val="F4F2EA"/>
                </a:solidFill>
              </a:defRPr>
            </a:lvl2pPr>
            <a:lvl3pPr>
              <a:defRPr sz="1050">
                <a:solidFill>
                  <a:srgbClr val="F4F2EA"/>
                </a:solidFill>
              </a:defRPr>
            </a:lvl3pPr>
            <a:lvl4pPr>
              <a:defRPr sz="900"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DC045DDF-102D-FF62-0D39-7EEE0701F0D0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628650" y="3524921"/>
            <a:ext cx="7886700" cy="391943"/>
          </a:xfrm>
        </p:spPr>
        <p:txBody>
          <a:bodyPr anchor="b"/>
          <a:lstStyle>
            <a:lvl1pPr marL="0" indent="0">
              <a:buNone/>
              <a:defRPr sz="1200" b="1">
                <a:solidFill>
                  <a:srgbClr val="F4F2E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CC20393-11FB-E83E-04AA-CF0A2C46339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8650" y="5640972"/>
            <a:ext cx="7886700" cy="1096045"/>
          </a:xfrm>
        </p:spPr>
        <p:txBody>
          <a:bodyPr>
            <a:normAutofit/>
          </a:bodyPr>
          <a:lstStyle>
            <a:lvl1pPr>
              <a:defRPr sz="1350">
                <a:solidFill>
                  <a:srgbClr val="F4F2EA"/>
                </a:solidFill>
              </a:defRPr>
            </a:lvl1pPr>
            <a:lvl2pPr>
              <a:defRPr sz="1200">
                <a:solidFill>
                  <a:srgbClr val="F4F2EA"/>
                </a:solidFill>
              </a:defRPr>
            </a:lvl2pPr>
            <a:lvl3pPr>
              <a:defRPr sz="1050">
                <a:solidFill>
                  <a:srgbClr val="F4F2EA"/>
                </a:solidFill>
              </a:defRPr>
            </a:lvl3pPr>
            <a:lvl4pPr>
              <a:defRPr sz="900"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EFAC552E-6B1B-E1D2-A279-80645525C63D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628650" y="5214106"/>
            <a:ext cx="7886700" cy="391943"/>
          </a:xfrm>
        </p:spPr>
        <p:txBody>
          <a:bodyPr anchor="b"/>
          <a:lstStyle>
            <a:lvl1pPr marL="0" indent="0">
              <a:buNone/>
              <a:defRPr sz="1200" b="1">
                <a:solidFill>
                  <a:srgbClr val="F4F2E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011159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8_Title and Content, Logo Blac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DDE9B-99F7-61D3-2FBB-DEDCC4377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81038"/>
            <a:ext cx="7886700" cy="883068"/>
          </a:xfrm>
        </p:spPr>
        <p:txBody>
          <a:bodyPr/>
          <a:lstStyle>
            <a:lvl1pPr>
              <a:defRPr>
                <a:solidFill>
                  <a:srgbClr val="AA834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C729C08-9216-6A6E-4C50-2B3CC4DC6F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272796"/>
            <a:ext cx="7886700" cy="1096045"/>
          </a:xfrm>
        </p:spPr>
        <p:txBody>
          <a:bodyPr>
            <a:normAutofit/>
          </a:bodyPr>
          <a:lstStyle>
            <a:lvl1pPr>
              <a:defRPr sz="1350">
                <a:solidFill>
                  <a:srgbClr val="F4F2EA"/>
                </a:solidFill>
              </a:defRPr>
            </a:lvl1pPr>
            <a:lvl2pPr>
              <a:defRPr sz="1200">
                <a:solidFill>
                  <a:srgbClr val="F4F2EA"/>
                </a:solidFill>
              </a:defRPr>
            </a:lvl2pPr>
            <a:lvl3pPr>
              <a:defRPr sz="1050">
                <a:solidFill>
                  <a:srgbClr val="F4F2EA"/>
                </a:solidFill>
              </a:defRPr>
            </a:lvl3pPr>
            <a:lvl4pPr>
              <a:defRPr sz="900"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7185FBD9-C468-56C0-FB2E-0300AE885E80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28650" y="1845930"/>
            <a:ext cx="7886700" cy="391943"/>
          </a:xfrm>
        </p:spPr>
        <p:txBody>
          <a:bodyPr anchor="b"/>
          <a:lstStyle>
            <a:lvl1pPr marL="0" indent="0">
              <a:buNone/>
              <a:defRPr sz="1200" b="1">
                <a:solidFill>
                  <a:srgbClr val="F4F2E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A0FBBECD-9B76-8A58-9E92-0840EF67D837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28650" y="3951787"/>
            <a:ext cx="7886700" cy="1096045"/>
          </a:xfrm>
        </p:spPr>
        <p:txBody>
          <a:bodyPr>
            <a:normAutofit/>
          </a:bodyPr>
          <a:lstStyle>
            <a:lvl1pPr>
              <a:defRPr sz="1350">
                <a:solidFill>
                  <a:srgbClr val="F4F2EA"/>
                </a:solidFill>
              </a:defRPr>
            </a:lvl1pPr>
            <a:lvl2pPr>
              <a:defRPr sz="1200">
                <a:solidFill>
                  <a:srgbClr val="F4F2EA"/>
                </a:solidFill>
              </a:defRPr>
            </a:lvl2pPr>
            <a:lvl3pPr>
              <a:defRPr sz="1050">
                <a:solidFill>
                  <a:srgbClr val="F4F2EA"/>
                </a:solidFill>
              </a:defRPr>
            </a:lvl3pPr>
            <a:lvl4pPr>
              <a:defRPr sz="900"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DC045DDF-102D-FF62-0D39-7EEE0701F0D0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628650" y="3524921"/>
            <a:ext cx="7886700" cy="391943"/>
          </a:xfrm>
        </p:spPr>
        <p:txBody>
          <a:bodyPr anchor="b"/>
          <a:lstStyle>
            <a:lvl1pPr marL="0" indent="0">
              <a:buNone/>
              <a:defRPr sz="1200" b="1">
                <a:solidFill>
                  <a:srgbClr val="F4F2E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CC20393-11FB-E83E-04AA-CF0A2C46339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8650" y="5640972"/>
            <a:ext cx="7886700" cy="1096045"/>
          </a:xfrm>
        </p:spPr>
        <p:txBody>
          <a:bodyPr>
            <a:normAutofit/>
          </a:bodyPr>
          <a:lstStyle>
            <a:lvl1pPr>
              <a:defRPr sz="1350">
                <a:solidFill>
                  <a:srgbClr val="F4F2EA"/>
                </a:solidFill>
              </a:defRPr>
            </a:lvl1pPr>
            <a:lvl2pPr>
              <a:defRPr sz="1200">
                <a:solidFill>
                  <a:srgbClr val="F4F2EA"/>
                </a:solidFill>
              </a:defRPr>
            </a:lvl2pPr>
            <a:lvl3pPr>
              <a:defRPr sz="1050">
                <a:solidFill>
                  <a:srgbClr val="F4F2EA"/>
                </a:solidFill>
              </a:defRPr>
            </a:lvl3pPr>
            <a:lvl4pPr>
              <a:defRPr sz="900">
                <a:solidFill>
                  <a:srgbClr val="F4F2EA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EFAC552E-6B1B-E1D2-A279-80645525C63D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628650" y="5214106"/>
            <a:ext cx="7886700" cy="391943"/>
          </a:xfrm>
        </p:spPr>
        <p:txBody>
          <a:bodyPr anchor="b"/>
          <a:lstStyle>
            <a:lvl1pPr marL="0" indent="0">
              <a:buNone/>
              <a:defRPr sz="1200" b="1">
                <a:solidFill>
                  <a:srgbClr val="F4F2E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8548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7.xml"/><Relationship Id="rId18" Type="http://schemas.openxmlformats.org/officeDocument/2006/relationships/slideLayout" Target="../slideLayouts/slideLayout42.xml"/><Relationship Id="rId26" Type="http://schemas.openxmlformats.org/officeDocument/2006/relationships/slideLayout" Target="../slideLayouts/slideLayout50.xml"/><Relationship Id="rId39" Type="http://schemas.openxmlformats.org/officeDocument/2006/relationships/slideLayout" Target="../slideLayouts/slideLayout63.xml"/><Relationship Id="rId21" Type="http://schemas.openxmlformats.org/officeDocument/2006/relationships/slideLayout" Target="../slideLayouts/slideLayout45.xml"/><Relationship Id="rId34" Type="http://schemas.openxmlformats.org/officeDocument/2006/relationships/slideLayout" Target="../slideLayouts/slideLayout58.xml"/><Relationship Id="rId42" Type="http://schemas.openxmlformats.org/officeDocument/2006/relationships/slideLayout" Target="../slideLayouts/slideLayout66.xml"/><Relationship Id="rId47" Type="http://schemas.openxmlformats.org/officeDocument/2006/relationships/slideLayout" Target="../slideLayouts/slideLayout71.xml"/><Relationship Id="rId50" Type="http://schemas.openxmlformats.org/officeDocument/2006/relationships/slideLayout" Target="../slideLayouts/slideLayout74.xml"/><Relationship Id="rId55" Type="http://schemas.openxmlformats.org/officeDocument/2006/relationships/slideLayout" Target="../slideLayouts/slideLayout79.xml"/><Relationship Id="rId7" Type="http://schemas.openxmlformats.org/officeDocument/2006/relationships/slideLayout" Target="../slideLayouts/slideLayout31.xml"/><Relationship Id="rId2" Type="http://schemas.openxmlformats.org/officeDocument/2006/relationships/slideLayout" Target="../slideLayouts/slideLayout26.xml"/><Relationship Id="rId16" Type="http://schemas.openxmlformats.org/officeDocument/2006/relationships/slideLayout" Target="../slideLayouts/slideLayout40.xml"/><Relationship Id="rId29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35.xml"/><Relationship Id="rId24" Type="http://schemas.openxmlformats.org/officeDocument/2006/relationships/slideLayout" Target="../slideLayouts/slideLayout48.xml"/><Relationship Id="rId32" Type="http://schemas.openxmlformats.org/officeDocument/2006/relationships/slideLayout" Target="../slideLayouts/slideLayout56.xml"/><Relationship Id="rId37" Type="http://schemas.openxmlformats.org/officeDocument/2006/relationships/slideLayout" Target="../slideLayouts/slideLayout61.xml"/><Relationship Id="rId40" Type="http://schemas.openxmlformats.org/officeDocument/2006/relationships/slideLayout" Target="../slideLayouts/slideLayout64.xml"/><Relationship Id="rId45" Type="http://schemas.openxmlformats.org/officeDocument/2006/relationships/slideLayout" Target="../slideLayouts/slideLayout69.xml"/><Relationship Id="rId53" Type="http://schemas.openxmlformats.org/officeDocument/2006/relationships/slideLayout" Target="../slideLayouts/slideLayout77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19" Type="http://schemas.openxmlformats.org/officeDocument/2006/relationships/slideLayout" Target="../slideLayouts/slideLayout43.xml"/><Relationship Id="rId31" Type="http://schemas.openxmlformats.org/officeDocument/2006/relationships/slideLayout" Target="../slideLayouts/slideLayout55.xml"/><Relationship Id="rId44" Type="http://schemas.openxmlformats.org/officeDocument/2006/relationships/slideLayout" Target="../slideLayouts/slideLayout68.xml"/><Relationship Id="rId52" Type="http://schemas.openxmlformats.org/officeDocument/2006/relationships/slideLayout" Target="../slideLayouts/slideLayout76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Relationship Id="rId22" Type="http://schemas.openxmlformats.org/officeDocument/2006/relationships/slideLayout" Target="../slideLayouts/slideLayout46.xml"/><Relationship Id="rId27" Type="http://schemas.openxmlformats.org/officeDocument/2006/relationships/slideLayout" Target="../slideLayouts/slideLayout51.xml"/><Relationship Id="rId30" Type="http://schemas.openxmlformats.org/officeDocument/2006/relationships/slideLayout" Target="../slideLayouts/slideLayout54.xml"/><Relationship Id="rId35" Type="http://schemas.openxmlformats.org/officeDocument/2006/relationships/slideLayout" Target="../slideLayouts/slideLayout59.xml"/><Relationship Id="rId43" Type="http://schemas.openxmlformats.org/officeDocument/2006/relationships/slideLayout" Target="../slideLayouts/slideLayout67.xml"/><Relationship Id="rId48" Type="http://schemas.openxmlformats.org/officeDocument/2006/relationships/slideLayout" Target="../slideLayouts/slideLayout72.xml"/><Relationship Id="rId56" Type="http://schemas.openxmlformats.org/officeDocument/2006/relationships/theme" Target="../theme/theme2.xml"/><Relationship Id="rId8" Type="http://schemas.openxmlformats.org/officeDocument/2006/relationships/slideLayout" Target="../slideLayouts/slideLayout32.xml"/><Relationship Id="rId51" Type="http://schemas.openxmlformats.org/officeDocument/2006/relationships/slideLayout" Target="../slideLayouts/slideLayout75.xml"/><Relationship Id="rId3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41.xml"/><Relationship Id="rId25" Type="http://schemas.openxmlformats.org/officeDocument/2006/relationships/slideLayout" Target="../slideLayouts/slideLayout49.xml"/><Relationship Id="rId33" Type="http://schemas.openxmlformats.org/officeDocument/2006/relationships/slideLayout" Target="../slideLayouts/slideLayout57.xml"/><Relationship Id="rId38" Type="http://schemas.openxmlformats.org/officeDocument/2006/relationships/slideLayout" Target="../slideLayouts/slideLayout62.xml"/><Relationship Id="rId46" Type="http://schemas.openxmlformats.org/officeDocument/2006/relationships/slideLayout" Target="../slideLayouts/slideLayout70.xml"/><Relationship Id="rId20" Type="http://schemas.openxmlformats.org/officeDocument/2006/relationships/slideLayout" Target="../slideLayouts/slideLayout44.xml"/><Relationship Id="rId41" Type="http://schemas.openxmlformats.org/officeDocument/2006/relationships/slideLayout" Target="../slideLayouts/slideLayout65.xml"/><Relationship Id="rId54" Type="http://schemas.openxmlformats.org/officeDocument/2006/relationships/slideLayout" Target="../slideLayouts/slideLayout78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5" Type="http://schemas.openxmlformats.org/officeDocument/2006/relationships/slideLayout" Target="../slideLayouts/slideLayout39.xml"/><Relationship Id="rId23" Type="http://schemas.openxmlformats.org/officeDocument/2006/relationships/slideLayout" Target="../slideLayouts/slideLayout47.xml"/><Relationship Id="rId28" Type="http://schemas.openxmlformats.org/officeDocument/2006/relationships/slideLayout" Target="../slideLayouts/slideLayout52.xml"/><Relationship Id="rId36" Type="http://schemas.openxmlformats.org/officeDocument/2006/relationships/slideLayout" Target="../slideLayouts/slideLayout60.xml"/><Relationship Id="rId49" Type="http://schemas.openxmlformats.org/officeDocument/2006/relationships/slideLayout" Target="../slideLayouts/slideLayout7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7.xml"/><Relationship Id="rId13" Type="http://schemas.openxmlformats.org/officeDocument/2006/relationships/slideLayout" Target="../slideLayouts/slideLayout92.xml"/><Relationship Id="rId18" Type="http://schemas.openxmlformats.org/officeDocument/2006/relationships/slideLayout" Target="../slideLayouts/slideLayout97.xml"/><Relationship Id="rId3" Type="http://schemas.openxmlformats.org/officeDocument/2006/relationships/slideLayout" Target="../slideLayouts/slideLayout82.xml"/><Relationship Id="rId21" Type="http://schemas.openxmlformats.org/officeDocument/2006/relationships/slideLayout" Target="../slideLayouts/slideLayout100.xml"/><Relationship Id="rId7" Type="http://schemas.openxmlformats.org/officeDocument/2006/relationships/slideLayout" Target="../slideLayouts/slideLayout86.xml"/><Relationship Id="rId12" Type="http://schemas.openxmlformats.org/officeDocument/2006/relationships/slideLayout" Target="../slideLayouts/slideLayout91.xml"/><Relationship Id="rId17" Type="http://schemas.openxmlformats.org/officeDocument/2006/relationships/slideLayout" Target="../slideLayouts/slideLayout96.xml"/><Relationship Id="rId2" Type="http://schemas.openxmlformats.org/officeDocument/2006/relationships/slideLayout" Target="../slideLayouts/slideLayout81.xml"/><Relationship Id="rId16" Type="http://schemas.openxmlformats.org/officeDocument/2006/relationships/slideLayout" Target="../slideLayouts/slideLayout95.xml"/><Relationship Id="rId20" Type="http://schemas.openxmlformats.org/officeDocument/2006/relationships/slideLayout" Target="../slideLayouts/slideLayout99.xml"/><Relationship Id="rId1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5.xml"/><Relationship Id="rId11" Type="http://schemas.openxmlformats.org/officeDocument/2006/relationships/slideLayout" Target="../slideLayouts/slideLayout90.xml"/><Relationship Id="rId5" Type="http://schemas.openxmlformats.org/officeDocument/2006/relationships/slideLayout" Target="../slideLayouts/slideLayout84.xml"/><Relationship Id="rId15" Type="http://schemas.openxmlformats.org/officeDocument/2006/relationships/slideLayout" Target="../slideLayouts/slideLayout94.xml"/><Relationship Id="rId10" Type="http://schemas.openxmlformats.org/officeDocument/2006/relationships/slideLayout" Target="../slideLayouts/slideLayout89.xml"/><Relationship Id="rId19" Type="http://schemas.openxmlformats.org/officeDocument/2006/relationships/slideLayout" Target="../slideLayouts/slideLayout98.xml"/><Relationship Id="rId4" Type="http://schemas.openxmlformats.org/officeDocument/2006/relationships/slideLayout" Target="../slideLayouts/slideLayout83.xml"/><Relationship Id="rId9" Type="http://schemas.openxmlformats.org/officeDocument/2006/relationships/slideLayout" Target="../slideLayouts/slideLayout88.xml"/><Relationship Id="rId14" Type="http://schemas.openxmlformats.org/officeDocument/2006/relationships/slideLayout" Target="../slideLayouts/slideLayout93.xml"/><Relationship Id="rId22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8.xml"/><Relationship Id="rId13" Type="http://schemas.openxmlformats.org/officeDocument/2006/relationships/slideLayout" Target="../slideLayouts/slideLayout113.xml"/><Relationship Id="rId1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03.xml"/><Relationship Id="rId21" Type="http://schemas.openxmlformats.org/officeDocument/2006/relationships/slideLayout" Target="../slideLayouts/slideLayout121.xml"/><Relationship Id="rId7" Type="http://schemas.openxmlformats.org/officeDocument/2006/relationships/slideLayout" Target="../slideLayouts/slideLayout107.xml"/><Relationship Id="rId12" Type="http://schemas.openxmlformats.org/officeDocument/2006/relationships/slideLayout" Target="../slideLayouts/slideLayout112.xml"/><Relationship Id="rId17" Type="http://schemas.openxmlformats.org/officeDocument/2006/relationships/slideLayout" Target="../slideLayouts/slideLayout117.xml"/><Relationship Id="rId2" Type="http://schemas.openxmlformats.org/officeDocument/2006/relationships/slideLayout" Target="../slideLayouts/slideLayout102.xml"/><Relationship Id="rId16" Type="http://schemas.openxmlformats.org/officeDocument/2006/relationships/slideLayout" Target="../slideLayouts/slideLayout116.xml"/><Relationship Id="rId20" Type="http://schemas.openxmlformats.org/officeDocument/2006/relationships/slideLayout" Target="../slideLayouts/slideLayout120.xml"/><Relationship Id="rId1" Type="http://schemas.openxmlformats.org/officeDocument/2006/relationships/slideLayout" Target="../slideLayouts/slideLayout101.xml"/><Relationship Id="rId6" Type="http://schemas.openxmlformats.org/officeDocument/2006/relationships/slideLayout" Target="../slideLayouts/slideLayout106.xml"/><Relationship Id="rId11" Type="http://schemas.openxmlformats.org/officeDocument/2006/relationships/slideLayout" Target="../slideLayouts/slideLayout111.xml"/><Relationship Id="rId5" Type="http://schemas.openxmlformats.org/officeDocument/2006/relationships/slideLayout" Target="../slideLayouts/slideLayout105.xml"/><Relationship Id="rId1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10.xml"/><Relationship Id="rId19" Type="http://schemas.openxmlformats.org/officeDocument/2006/relationships/slideLayout" Target="../slideLayouts/slideLayout119.xml"/><Relationship Id="rId4" Type="http://schemas.openxmlformats.org/officeDocument/2006/relationships/slideLayout" Target="../slideLayouts/slideLayout104.xml"/><Relationship Id="rId9" Type="http://schemas.openxmlformats.org/officeDocument/2006/relationships/slideLayout" Target="../slideLayouts/slideLayout109.xml"/><Relationship Id="rId14" Type="http://schemas.openxmlformats.org/officeDocument/2006/relationships/slideLayout" Target="../slideLayouts/slideLayout114.xml"/><Relationship Id="rId22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13" Type="http://schemas.openxmlformats.org/officeDocument/2006/relationships/slideLayout" Target="../slideLayouts/slideLayout134.xml"/><Relationship Id="rId18" Type="http://schemas.openxmlformats.org/officeDocument/2006/relationships/slideLayout" Target="../slideLayouts/slideLayout139.xml"/><Relationship Id="rId3" Type="http://schemas.openxmlformats.org/officeDocument/2006/relationships/slideLayout" Target="../slideLayouts/slideLayout124.xml"/><Relationship Id="rId21" Type="http://schemas.openxmlformats.org/officeDocument/2006/relationships/slideLayout" Target="../slideLayouts/slideLayout142.xml"/><Relationship Id="rId7" Type="http://schemas.openxmlformats.org/officeDocument/2006/relationships/slideLayout" Target="../slideLayouts/slideLayout128.xml"/><Relationship Id="rId12" Type="http://schemas.openxmlformats.org/officeDocument/2006/relationships/slideLayout" Target="../slideLayouts/slideLayout133.xml"/><Relationship Id="rId17" Type="http://schemas.openxmlformats.org/officeDocument/2006/relationships/slideLayout" Target="../slideLayouts/slideLayout138.xml"/><Relationship Id="rId2" Type="http://schemas.openxmlformats.org/officeDocument/2006/relationships/slideLayout" Target="../slideLayouts/slideLayout123.xml"/><Relationship Id="rId16" Type="http://schemas.openxmlformats.org/officeDocument/2006/relationships/slideLayout" Target="../slideLayouts/slideLayout137.xml"/><Relationship Id="rId20" Type="http://schemas.openxmlformats.org/officeDocument/2006/relationships/slideLayout" Target="../slideLayouts/slideLayout141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5" Type="http://schemas.openxmlformats.org/officeDocument/2006/relationships/slideLayout" Target="../slideLayouts/slideLayout136.xml"/><Relationship Id="rId10" Type="http://schemas.openxmlformats.org/officeDocument/2006/relationships/slideLayout" Target="../slideLayouts/slideLayout131.xml"/><Relationship Id="rId19" Type="http://schemas.openxmlformats.org/officeDocument/2006/relationships/slideLayout" Target="../slideLayouts/slideLayout140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Relationship Id="rId14" Type="http://schemas.openxmlformats.org/officeDocument/2006/relationships/slideLayout" Target="../slideLayouts/slideLayout135.xml"/><Relationship Id="rId22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0.xml"/><Relationship Id="rId13" Type="http://schemas.openxmlformats.org/officeDocument/2006/relationships/slideLayout" Target="../slideLayouts/slideLayout155.xml"/><Relationship Id="rId18" Type="http://schemas.openxmlformats.org/officeDocument/2006/relationships/slideLayout" Target="../slideLayouts/slideLayout160.xml"/><Relationship Id="rId3" Type="http://schemas.openxmlformats.org/officeDocument/2006/relationships/slideLayout" Target="../slideLayouts/slideLayout145.xml"/><Relationship Id="rId21" Type="http://schemas.openxmlformats.org/officeDocument/2006/relationships/slideLayout" Target="../slideLayouts/slideLayout163.xml"/><Relationship Id="rId7" Type="http://schemas.openxmlformats.org/officeDocument/2006/relationships/slideLayout" Target="../slideLayouts/slideLayout149.xml"/><Relationship Id="rId12" Type="http://schemas.openxmlformats.org/officeDocument/2006/relationships/slideLayout" Target="../slideLayouts/slideLayout154.xml"/><Relationship Id="rId17" Type="http://schemas.openxmlformats.org/officeDocument/2006/relationships/slideLayout" Target="../slideLayouts/slideLayout159.xml"/><Relationship Id="rId2" Type="http://schemas.openxmlformats.org/officeDocument/2006/relationships/slideLayout" Target="../slideLayouts/slideLayout144.xml"/><Relationship Id="rId16" Type="http://schemas.openxmlformats.org/officeDocument/2006/relationships/slideLayout" Target="../slideLayouts/slideLayout158.xml"/><Relationship Id="rId20" Type="http://schemas.openxmlformats.org/officeDocument/2006/relationships/slideLayout" Target="../slideLayouts/slideLayout162.xml"/><Relationship Id="rId1" Type="http://schemas.openxmlformats.org/officeDocument/2006/relationships/slideLayout" Target="../slideLayouts/slideLayout143.xml"/><Relationship Id="rId6" Type="http://schemas.openxmlformats.org/officeDocument/2006/relationships/slideLayout" Target="../slideLayouts/slideLayout148.xml"/><Relationship Id="rId11" Type="http://schemas.openxmlformats.org/officeDocument/2006/relationships/slideLayout" Target="../slideLayouts/slideLayout153.xml"/><Relationship Id="rId5" Type="http://schemas.openxmlformats.org/officeDocument/2006/relationships/slideLayout" Target="../slideLayouts/slideLayout147.xml"/><Relationship Id="rId15" Type="http://schemas.openxmlformats.org/officeDocument/2006/relationships/slideLayout" Target="../slideLayouts/slideLayout157.xml"/><Relationship Id="rId10" Type="http://schemas.openxmlformats.org/officeDocument/2006/relationships/slideLayout" Target="../slideLayouts/slideLayout152.xml"/><Relationship Id="rId19" Type="http://schemas.openxmlformats.org/officeDocument/2006/relationships/slideLayout" Target="../slideLayouts/slideLayout161.xml"/><Relationship Id="rId4" Type="http://schemas.openxmlformats.org/officeDocument/2006/relationships/slideLayout" Target="../slideLayouts/slideLayout146.xml"/><Relationship Id="rId9" Type="http://schemas.openxmlformats.org/officeDocument/2006/relationships/slideLayout" Target="../slideLayouts/slideLayout151.xml"/><Relationship Id="rId14" Type="http://schemas.openxmlformats.org/officeDocument/2006/relationships/slideLayout" Target="../slideLayouts/slideLayout156.xml"/><Relationship Id="rId22" Type="http://schemas.openxmlformats.org/officeDocument/2006/relationships/theme" Target="../theme/theme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DF848A-C250-4DF3-B3B2-707E516F62AD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828429-1C19-427A-A691-1C9984D8C1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1371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64" r:id="rId14"/>
    <p:sldLayoutId id="2147483668" r:id="rId15"/>
    <p:sldLayoutId id="2147483669" r:id="rId16"/>
    <p:sldLayoutId id="2147483670" r:id="rId17"/>
    <p:sldLayoutId id="2147483657" r:id="rId18"/>
    <p:sldLayoutId id="2147483671" r:id="rId19"/>
    <p:sldLayoutId id="2147483672" r:id="rId20"/>
    <p:sldLayoutId id="2147483673" r:id="rId21"/>
    <p:sldLayoutId id="2147483674" r:id="rId22"/>
    <p:sldLayoutId id="2147483675" r:id="rId23"/>
    <p:sldLayoutId id="2147483676" r:id="rId2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343457-1184-A639-6015-F5FCB7359D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12340A-CB79-76B8-5EBA-2854DE35B9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128A08-A776-DA94-BD3D-C43B78B6CF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DF848A-C250-4DF3-B3B2-707E516F62AD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A15400-AB31-ABDF-788D-01DD26B0B4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8051DA-6E52-E37B-51D5-29243214D6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828429-1C19-427A-A691-1C9984D8C1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7269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  <p:sldLayoutId id="2147483704" r:id="rId13"/>
    <p:sldLayoutId id="2147483705" r:id="rId14"/>
    <p:sldLayoutId id="2147483706" r:id="rId15"/>
    <p:sldLayoutId id="2147483707" r:id="rId16"/>
    <p:sldLayoutId id="2147483708" r:id="rId17"/>
    <p:sldLayoutId id="2147483709" r:id="rId18"/>
    <p:sldLayoutId id="2147483710" r:id="rId19"/>
    <p:sldLayoutId id="2147483711" r:id="rId20"/>
    <p:sldLayoutId id="2147483712" r:id="rId21"/>
    <p:sldLayoutId id="2147483714" r:id="rId22"/>
    <p:sldLayoutId id="2147483715" r:id="rId23"/>
    <p:sldLayoutId id="2147483716" r:id="rId24"/>
    <p:sldLayoutId id="2147483717" r:id="rId25"/>
    <p:sldLayoutId id="2147483718" r:id="rId26"/>
    <p:sldLayoutId id="2147483719" r:id="rId27"/>
    <p:sldLayoutId id="2147483720" r:id="rId28"/>
    <p:sldLayoutId id="2147483721" r:id="rId29"/>
    <p:sldLayoutId id="2147483722" r:id="rId30"/>
    <p:sldLayoutId id="2147483723" r:id="rId31"/>
    <p:sldLayoutId id="2147483724" r:id="rId32"/>
    <p:sldLayoutId id="2147483725" r:id="rId33"/>
    <p:sldLayoutId id="2147483726" r:id="rId34"/>
    <p:sldLayoutId id="2147483727" r:id="rId35"/>
    <p:sldLayoutId id="2147483728" r:id="rId36"/>
    <p:sldLayoutId id="2147483729" r:id="rId37"/>
    <p:sldLayoutId id="2147483730" r:id="rId38"/>
    <p:sldLayoutId id="2147483731" r:id="rId39"/>
    <p:sldLayoutId id="2147483732" r:id="rId40"/>
    <p:sldLayoutId id="2147483738" r:id="rId41"/>
    <p:sldLayoutId id="2147483760" r:id="rId42"/>
    <p:sldLayoutId id="2147483782" r:id="rId43"/>
    <p:sldLayoutId id="2147483804" r:id="rId44"/>
    <p:sldLayoutId id="2147483826" r:id="rId45"/>
    <p:sldLayoutId id="2147483848" r:id="rId46"/>
    <p:sldLayoutId id="2147483870" r:id="rId47"/>
    <p:sldLayoutId id="2147483892" r:id="rId48"/>
    <p:sldLayoutId id="2147483914" r:id="rId49"/>
    <p:sldLayoutId id="2147483936" r:id="rId50"/>
    <p:sldLayoutId id="2147483958" r:id="rId51"/>
    <p:sldLayoutId id="2147483980" r:id="rId52"/>
    <p:sldLayoutId id="2147484002" r:id="rId53"/>
    <p:sldLayoutId id="2147484024" r:id="rId54"/>
    <p:sldLayoutId id="2147484046" r:id="rId5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343457-1184-A639-6015-F5FCB7359D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12340A-CB79-76B8-5EBA-2854DE35B9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128A08-A776-DA94-BD3D-C43B78B6CF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DF848A-C250-4DF3-B3B2-707E516F62AD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A15400-AB31-ABDF-788D-01DD26B0B4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8051DA-6E52-E37B-51D5-29243214D6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828429-1C19-427A-A691-1C9984D8C1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568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8" r:id="rId1"/>
    <p:sldLayoutId id="2147484049" r:id="rId2"/>
    <p:sldLayoutId id="2147484050" r:id="rId3"/>
    <p:sldLayoutId id="2147484051" r:id="rId4"/>
    <p:sldLayoutId id="2147484052" r:id="rId5"/>
    <p:sldLayoutId id="2147484053" r:id="rId6"/>
    <p:sldLayoutId id="2147484054" r:id="rId7"/>
    <p:sldLayoutId id="2147484055" r:id="rId8"/>
    <p:sldLayoutId id="2147484056" r:id="rId9"/>
    <p:sldLayoutId id="2147484057" r:id="rId10"/>
    <p:sldLayoutId id="2147484058" r:id="rId11"/>
    <p:sldLayoutId id="2147484059" r:id="rId12"/>
    <p:sldLayoutId id="2147484060" r:id="rId13"/>
    <p:sldLayoutId id="2147484061" r:id="rId14"/>
    <p:sldLayoutId id="2147484062" r:id="rId15"/>
    <p:sldLayoutId id="2147484063" r:id="rId16"/>
    <p:sldLayoutId id="2147484064" r:id="rId17"/>
    <p:sldLayoutId id="2147484065" r:id="rId18"/>
    <p:sldLayoutId id="2147484066" r:id="rId19"/>
    <p:sldLayoutId id="2147484067" r:id="rId20"/>
    <p:sldLayoutId id="2147484068" r:id="rId2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343457-1184-A639-6015-F5FCB7359D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12340A-CB79-76B8-5EBA-2854DE35B9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128A08-A776-DA94-BD3D-C43B78B6CF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DF848A-C250-4DF3-B3B2-707E516F62AD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A15400-AB31-ABDF-788D-01DD26B0B4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8051DA-6E52-E37B-51D5-29243214D6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828429-1C19-427A-A691-1C9984D8C1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8222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0" r:id="rId1"/>
    <p:sldLayoutId id="2147484071" r:id="rId2"/>
    <p:sldLayoutId id="2147484072" r:id="rId3"/>
    <p:sldLayoutId id="2147484073" r:id="rId4"/>
    <p:sldLayoutId id="2147484074" r:id="rId5"/>
    <p:sldLayoutId id="2147484075" r:id="rId6"/>
    <p:sldLayoutId id="2147484076" r:id="rId7"/>
    <p:sldLayoutId id="2147484077" r:id="rId8"/>
    <p:sldLayoutId id="2147484078" r:id="rId9"/>
    <p:sldLayoutId id="2147484079" r:id="rId10"/>
    <p:sldLayoutId id="2147484080" r:id="rId11"/>
    <p:sldLayoutId id="2147484081" r:id="rId12"/>
    <p:sldLayoutId id="2147484082" r:id="rId13"/>
    <p:sldLayoutId id="2147484083" r:id="rId14"/>
    <p:sldLayoutId id="2147484084" r:id="rId15"/>
    <p:sldLayoutId id="2147484085" r:id="rId16"/>
    <p:sldLayoutId id="2147484086" r:id="rId17"/>
    <p:sldLayoutId id="2147484087" r:id="rId18"/>
    <p:sldLayoutId id="2147484088" r:id="rId19"/>
    <p:sldLayoutId id="2147484089" r:id="rId20"/>
    <p:sldLayoutId id="2147484090" r:id="rId2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343457-1184-A639-6015-F5FCB7359D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12340A-CB79-76B8-5EBA-2854DE35B9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128A08-A776-DA94-BD3D-C43B78B6CF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DF848A-C250-4DF3-B3B2-707E516F62AD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A15400-AB31-ABDF-788D-01DD26B0B4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8051DA-6E52-E37B-51D5-29243214D6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828429-1C19-427A-A691-1C9984D8C1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719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92" r:id="rId1"/>
    <p:sldLayoutId id="2147484093" r:id="rId2"/>
    <p:sldLayoutId id="2147484094" r:id="rId3"/>
    <p:sldLayoutId id="2147484095" r:id="rId4"/>
    <p:sldLayoutId id="2147484096" r:id="rId5"/>
    <p:sldLayoutId id="2147484097" r:id="rId6"/>
    <p:sldLayoutId id="2147484098" r:id="rId7"/>
    <p:sldLayoutId id="2147484099" r:id="rId8"/>
    <p:sldLayoutId id="2147484100" r:id="rId9"/>
    <p:sldLayoutId id="2147484101" r:id="rId10"/>
    <p:sldLayoutId id="2147484102" r:id="rId11"/>
    <p:sldLayoutId id="2147484103" r:id="rId12"/>
    <p:sldLayoutId id="2147484104" r:id="rId13"/>
    <p:sldLayoutId id="2147484105" r:id="rId14"/>
    <p:sldLayoutId id="2147484106" r:id="rId15"/>
    <p:sldLayoutId id="2147484107" r:id="rId16"/>
    <p:sldLayoutId id="2147484108" r:id="rId17"/>
    <p:sldLayoutId id="2147484109" r:id="rId18"/>
    <p:sldLayoutId id="2147484110" r:id="rId19"/>
    <p:sldLayoutId id="2147484111" r:id="rId20"/>
    <p:sldLayoutId id="2147484112" r:id="rId2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343457-1184-A639-6015-F5FCB7359D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12340A-CB79-76B8-5EBA-2854DE35B9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128A08-A776-DA94-BD3D-C43B78B6CF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DF848A-C250-4DF3-B3B2-707E516F62AD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A15400-AB31-ABDF-788D-01DD26B0B4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8051DA-6E52-E37B-51D5-29243214D6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828429-1C19-427A-A691-1C9984D8C1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9789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14" r:id="rId1"/>
    <p:sldLayoutId id="2147484115" r:id="rId2"/>
    <p:sldLayoutId id="2147484116" r:id="rId3"/>
    <p:sldLayoutId id="2147484117" r:id="rId4"/>
    <p:sldLayoutId id="2147484118" r:id="rId5"/>
    <p:sldLayoutId id="2147484119" r:id="rId6"/>
    <p:sldLayoutId id="2147484120" r:id="rId7"/>
    <p:sldLayoutId id="2147484121" r:id="rId8"/>
    <p:sldLayoutId id="2147484122" r:id="rId9"/>
    <p:sldLayoutId id="2147484123" r:id="rId10"/>
    <p:sldLayoutId id="2147484124" r:id="rId11"/>
    <p:sldLayoutId id="2147484125" r:id="rId12"/>
    <p:sldLayoutId id="2147484126" r:id="rId13"/>
    <p:sldLayoutId id="2147484127" r:id="rId14"/>
    <p:sldLayoutId id="2147484128" r:id="rId15"/>
    <p:sldLayoutId id="2147484129" r:id="rId16"/>
    <p:sldLayoutId id="2147484130" r:id="rId17"/>
    <p:sldLayoutId id="2147484131" r:id="rId18"/>
    <p:sldLayoutId id="2147484132" r:id="rId19"/>
    <p:sldLayoutId id="2147484133" r:id="rId20"/>
    <p:sldLayoutId id="2147484134" r:id="rId2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7.xml"/><Relationship Id="rId1" Type="http://schemas.openxmlformats.org/officeDocument/2006/relationships/themeOverride" Target="../theme/themeOverride6.xml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7.xml"/><Relationship Id="rId1" Type="http://schemas.openxmlformats.org/officeDocument/2006/relationships/themeOverride" Target="../theme/themeOverride7.xml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7.xml"/><Relationship Id="rId1" Type="http://schemas.openxmlformats.org/officeDocument/2006/relationships/themeOverride" Target="../theme/themeOverride8.xml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7.xml"/><Relationship Id="rId1" Type="http://schemas.openxmlformats.org/officeDocument/2006/relationships/themeOverride" Target="../theme/themeOverride9.xml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7.xml"/><Relationship Id="rId1" Type="http://schemas.openxmlformats.org/officeDocument/2006/relationships/themeOverride" Target="../theme/themeOverride10.xml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7.xml"/><Relationship Id="rId1" Type="http://schemas.openxmlformats.org/officeDocument/2006/relationships/themeOverride" Target="../theme/themeOverride11.xml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45.xml"/><Relationship Id="rId1" Type="http://schemas.openxmlformats.org/officeDocument/2006/relationships/themeOverride" Target="../theme/themeOverride12.xml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7.xml"/><Relationship Id="rId1" Type="http://schemas.openxmlformats.org/officeDocument/2006/relationships/themeOverride" Target="../theme/themeOverride13.xml"/><Relationship Id="rId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7.xml"/><Relationship Id="rId1" Type="http://schemas.openxmlformats.org/officeDocument/2006/relationships/themeOverride" Target="../theme/themeOverride14.xml"/><Relationship Id="rId4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7.xml"/><Relationship Id="rId1" Type="http://schemas.openxmlformats.org/officeDocument/2006/relationships/themeOverride" Target="../theme/themeOverride15.xml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7.xml"/><Relationship Id="rId1" Type="http://schemas.openxmlformats.org/officeDocument/2006/relationships/themeOverride" Target="../theme/themeOverride16.xml"/><Relationship Id="rId4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7.xml"/><Relationship Id="rId1" Type="http://schemas.openxmlformats.org/officeDocument/2006/relationships/themeOverride" Target="../theme/themeOverride17.xml"/><Relationship Id="rId4" Type="http://schemas.openxmlformats.org/officeDocument/2006/relationships/image" Target="../media/image4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7.xml"/><Relationship Id="rId1" Type="http://schemas.openxmlformats.org/officeDocument/2006/relationships/themeOverride" Target="../theme/themeOverride18.xml"/><Relationship Id="rId4" Type="http://schemas.openxmlformats.org/officeDocument/2006/relationships/image" Target="../media/image4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7.xml"/><Relationship Id="rId1" Type="http://schemas.openxmlformats.org/officeDocument/2006/relationships/themeOverride" Target="../theme/themeOverride19.xml"/><Relationship Id="rId4" Type="http://schemas.openxmlformats.org/officeDocument/2006/relationships/image" Target="../media/image4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03.xml"/><Relationship Id="rId1" Type="http://schemas.openxmlformats.org/officeDocument/2006/relationships/themeOverride" Target="../theme/themeOverride20.xml"/><Relationship Id="rId4" Type="http://schemas.openxmlformats.org/officeDocument/2006/relationships/image" Target="../media/image4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82.xml"/><Relationship Id="rId1" Type="http://schemas.openxmlformats.org/officeDocument/2006/relationships/themeOverride" Target="../theme/themeOverride21.xml"/><Relationship Id="rId4" Type="http://schemas.openxmlformats.org/officeDocument/2006/relationships/image" Target="../media/image44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7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7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7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7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7.xml"/><Relationship Id="rId1" Type="http://schemas.openxmlformats.org/officeDocument/2006/relationships/themeOverride" Target="../theme/themeOverride5.xml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7B5288-E8D1-A06D-EE21-06DB910021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36154" y="2758109"/>
            <a:ext cx="6964846" cy="1550504"/>
          </a:xfrm>
        </p:spPr>
        <p:txBody>
          <a:bodyPr>
            <a:normAutofit/>
          </a:bodyPr>
          <a:lstStyle/>
          <a:p>
            <a:r>
              <a:rPr lang="en-US" dirty="0"/>
              <a:t>75 Top Hospitality Cases </a:t>
            </a:r>
            <a:br>
              <a:rPr lang="en-US" dirty="0"/>
            </a:br>
            <a:r>
              <a:rPr lang="en-US" dirty="0"/>
              <a:t>2025 - 2026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DB1C51-D676-C501-4AB2-C0A14CBEC8F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Karen Morris, Esq. and Diana S. Barber, Esq.</a:t>
            </a:r>
          </a:p>
        </p:txBody>
      </p:sp>
    </p:spTree>
    <p:extLst>
      <p:ext uri="{BB962C8B-B14F-4D97-AF65-F5344CB8AC3E}">
        <p14:creationId xmlns:p14="http://schemas.microsoft.com/office/powerpoint/2010/main" val="3750440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6CA7ECD-8915-6614-C3EC-BBC33C86CD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B58170-EE05-F057-8E22-409AB02BE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H="1">
            <a:off x="154236" y="236306"/>
            <a:ext cx="6863508" cy="620944"/>
          </a:xfrm>
        </p:spPr>
        <p:txBody>
          <a:bodyPr>
            <a:noAutofit/>
          </a:bodyPr>
          <a:lstStyle/>
          <a:p>
            <a:pPr algn="ctr"/>
            <a:r>
              <a:rPr lang="en-US" sz="3200" b="1" dirty="0">
                <a:solidFill>
                  <a:prstClr val="black"/>
                </a:solidFill>
                <a:latin typeface="Lao UI" panose="020B0502040204020203" pitchFamily="34" charset="0"/>
                <a:cs typeface="Lao UI" panose="020B0502040204020203" pitchFamily="34" charset="0"/>
              </a:rPr>
              <a:t>Employment – Discrimination LGBTQ</a:t>
            </a:r>
            <a:r>
              <a:rPr lang="en-US" sz="3200" b="1" dirty="0">
                <a:solidFill>
                  <a:schemeClr val="tx1"/>
                </a:solidFill>
                <a:latin typeface="Lao UI" panose="020B0502040204020203" pitchFamily="34" charset="0"/>
                <a:cs typeface="Lao UI" panose="020B0502040204020203" pitchFamily="34" charset="0"/>
              </a:rPr>
              <a:t>+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3B73A51-7A8D-6FA3-4BE9-E74BF1D09F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3547" y="2109340"/>
            <a:ext cx="3731403" cy="466259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2632DF1-B374-378A-9F68-DDDB06CC70CC}"/>
              </a:ext>
            </a:extLst>
          </p:cNvPr>
          <p:cNvSpPr txBox="1"/>
          <p:nvPr/>
        </p:nvSpPr>
        <p:spPr>
          <a:xfrm>
            <a:off x="363557" y="1134737"/>
            <a:ext cx="68635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#18 </a:t>
            </a:r>
            <a:r>
              <a:rPr lang="en-US" sz="2800" i="1" dirty="0"/>
              <a:t>Fendel v. </a:t>
            </a:r>
            <a:r>
              <a:rPr lang="en-US" sz="2800" i="1" dirty="0" err="1"/>
              <a:t>Shreeji</a:t>
            </a:r>
            <a:r>
              <a:rPr lang="en-US" sz="2800" i="1" dirty="0"/>
              <a:t> Hotel Group, LLC and </a:t>
            </a:r>
          </a:p>
          <a:p>
            <a:pPr algn="ctr"/>
            <a:r>
              <a:rPr lang="en-US" sz="2800" i="1" dirty="0"/>
              <a:t>Hotel Equities, LLC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CDBFE60-61A0-CAA1-4B8C-C5BEFE319014}"/>
              </a:ext>
            </a:extLst>
          </p:cNvPr>
          <p:cNvSpPr txBox="1"/>
          <p:nvPr/>
        </p:nvSpPr>
        <p:spPr>
          <a:xfrm>
            <a:off x="7821976" y="99152"/>
            <a:ext cx="8368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Diana</a:t>
            </a:r>
          </a:p>
        </p:txBody>
      </p:sp>
    </p:spTree>
    <p:extLst>
      <p:ext uri="{BB962C8B-B14F-4D97-AF65-F5344CB8AC3E}">
        <p14:creationId xmlns:p14="http://schemas.microsoft.com/office/powerpoint/2010/main" val="18668205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E44FE98-6F0F-8301-81A8-BFB57B2D7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34698C-AC44-8008-CEF6-8AC9284252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31094"/>
            <a:ext cx="6121066" cy="1280150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Fiduciary Duty Breached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9F4E361-68B8-B61C-C370-BAB9358664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580772" y="2411244"/>
            <a:ext cx="5984334" cy="398955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719379F-78AC-E3C1-7458-F7BC68B50F74}"/>
              </a:ext>
            </a:extLst>
          </p:cNvPr>
          <p:cNvSpPr txBox="1"/>
          <p:nvPr/>
        </p:nvSpPr>
        <p:spPr>
          <a:xfrm>
            <a:off x="0" y="1216539"/>
            <a:ext cx="656510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/>
              <a:t>#34 </a:t>
            </a:r>
            <a:r>
              <a:rPr lang="en-US" sz="2800" i="1" dirty="0">
                <a:latin typeface="Lao UI" panose="020B0502040204020203" pitchFamily="34" charset="0"/>
                <a:cs typeface="Lao UI" panose="020B0502040204020203" pitchFamily="34" charset="0"/>
              </a:rPr>
              <a:t>MGG SPV Duck LP v. Shari’s Restaurant Group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332E886-CD4C-8F4B-4738-EE7586CB5C01}"/>
              </a:ext>
            </a:extLst>
          </p:cNvPr>
          <p:cNvSpPr txBox="1"/>
          <p:nvPr/>
        </p:nvSpPr>
        <p:spPr>
          <a:xfrm>
            <a:off x="7670203" y="129092"/>
            <a:ext cx="1172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Lao UI" panose="020B0502040204020203" pitchFamily="34" charset="0"/>
                <a:cs typeface="Lao UI" panose="020B0502040204020203" pitchFamily="34" charset="0"/>
              </a:rPr>
              <a:t>Karen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940FD08-E41B-15CF-0E2F-46A8600E4BE7}"/>
              </a:ext>
            </a:extLst>
          </p:cNvPr>
          <p:cNvSpPr txBox="1"/>
          <p:nvPr/>
        </p:nvSpPr>
        <p:spPr>
          <a:xfrm>
            <a:off x="806824" y="95418"/>
            <a:ext cx="56154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Lao UI" panose="020B0502040204020203" pitchFamily="34" charset="0"/>
                <a:cs typeface="Lao UI" panose="020B0502040204020203" pitchFamily="34" charset="0"/>
              </a:rPr>
              <a:t>Fiduciary Duty Breach</a:t>
            </a:r>
          </a:p>
        </p:txBody>
      </p:sp>
    </p:spTree>
    <p:extLst>
      <p:ext uri="{BB962C8B-B14F-4D97-AF65-F5344CB8AC3E}">
        <p14:creationId xmlns:p14="http://schemas.microsoft.com/office/powerpoint/2010/main" val="2436640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3D0FF05-FDFC-BB0A-0CEF-8FA3D6DAD2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7511AD-2268-EF6A-D53A-8551E267C6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638" y="494852"/>
            <a:ext cx="6949439" cy="88078"/>
          </a:xfrm>
        </p:spPr>
        <p:txBody>
          <a:bodyPr>
            <a:noAutofit/>
          </a:bodyPr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Lao UI" panose="020B0502040204020203" pitchFamily="34" charset="0"/>
                <a:cs typeface="Lao UI" panose="020B0502040204020203" pitchFamily="34" charset="0"/>
              </a:rPr>
              <a:t>Employment – Discrimination Disability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3E3AF6-3299-0257-6E39-A1BF62250D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486025"/>
            <a:ext cx="6121066" cy="40005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700" dirty="0"/>
              <a:t>#21 </a:t>
            </a:r>
            <a:r>
              <a:rPr lang="en-US" sz="2700" i="1" dirty="0"/>
              <a:t>Johnson v. McDonald’s Rest. Of Ohio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7FD8EF3-52E3-62BE-389D-8E0FFE0932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0250" y="2171157"/>
            <a:ext cx="2976213" cy="446432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34FF8E7-F698-C24A-BCAC-8D49B2C10D4E}"/>
              </a:ext>
            </a:extLst>
          </p:cNvPr>
          <p:cNvSpPr txBox="1"/>
          <p:nvPr/>
        </p:nvSpPr>
        <p:spPr>
          <a:xfrm>
            <a:off x="7680959" y="96819"/>
            <a:ext cx="9897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Diana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48A6EAC-3212-A7AD-4E88-8A40F002BC41}"/>
              </a:ext>
            </a:extLst>
          </p:cNvPr>
          <p:cNvSpPr txBox="1"/>
          <p:nvPr/>
        </p:nvSpPr>
        <p:spPr>
          <a:xfrm>
            <a:off x="193638" y="1647937"/>
            <a:ext cx="70785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#21 </a:t>
            </a:r>
            <a:r>
              <a:rPr lang="en-US" sz="2800" i="1" dirty="0"/>
              <a:t>Johnson v. McDonald’s Restaurants of Ohio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8625859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EE6AE24-6058-59FB-5268-51D563B197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6EA388-1E84-8296-EEF7-D89CF05379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31094"/>
            <a:ext cx="6121066" cy="1162050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Franchisor Liability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E865A48-59F5-75D2-4540-15EAE5AB61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301411" y="2207844"/>
            <a:ext cx="3021788" cy="453268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4A4A113-6275-FE6F-CE8A-65D0C5AFF675}"/>
              </a:ext>
            </a:extLst>
          </p:cNvPr>
          <p:cNvSpPr txBox="1"/>
          <p:nvPr/>
        </p:nvSpPr>
        <p:spPr>
          <a:xfrm>
            <a:off x="871369" y="1301675"/>
            <a:ext cx="55724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latin typeface="Lao UI" panose="020B0502040204020203" pitchFamily="34" charset="0"/>
                <a:cs typeface="Lao UI" panose="020B0502040204020203" pitchFamily="34" charset="0"/>
              </a:rPr>
              <a:t>#38 </a:t>
            </a:r>
            <a:r>
              <a:rPr lang="en-US" sz="2800" i="1" dirty="0">
                <a:latin typeface="Lao UI" panose="020B0502040204020203" pitchFamily="34" charset="0"/>
                <a:cs typeface="Lao UI" panose="020B0502040204020203" pitchFamily="34" charset="0"/>
              </a:rPr>
              <a:t>Arefin v. Doherty Group, Inc.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FB3386B-30FF-8622-76EC-561979528252}"/>
              </a:ext>
            </a:extLst>
          </p:cNvPr>
          <p:cNvSpPr txBox="1"/>
          <p:nvPr/>
        </p:nvSpPr>
        <p:spPr>
          <a:xfrm>
            <a:off x="7637929" y="96819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Karen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D807712-585F-3827-891F-A78665AA8707}"/>
              </a:ext>
            </a:extLst>
          </p:cNvPr>
          <p:cNvSpPr txBox="1"/>
          <p:nvPr/>
        </p:nvSpPr>
        <p:spPr>
          <a:xfrm>
            <a:off x="1635161" y="96820"/>
            <a:ext cx="38271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Lao UI" panose="020B0502040204020203" pitchFamily="34" charset="0"/>
                <a:cs typeface="Lao UI" panose="020B0502040204020203" pitchFamily="34" charset="0"/>
              </a:rPr>
              <a:t>Franchisor Liability</a:t>
            </a:r>
          </a:p>
        </p:txBody>
      </p:sp>
    </p:spTree>
    <p:extLst>
      <p:ext uri="{BB962C8B-B14F-4D97-AF65-F5344CB8AC3E}">
        <p14:creationId xmlns:p14="http://schemas.microsoft.com/office/powerpoint/2010/main" val="17553720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5E9D6D-3A1A-D5EA-E883-B610A24B99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635048-16BD-90E7-B67F-A67E5A3C37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095" y="-59528"/>
            <a:ext cx="6265620" cy="954107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Lao UI" panose="020B0502040204020203" pitchFamily="34" charset="0"/>
                <a:cs typeface="Lao UI" panose="020B0502040204020203" pitchFamily="34" charset="0"/>
              </a:rPr>
              <a:t>Employment-Discrimination-Race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1CFD2D-6634-F523-6E0A-B8B6E669A8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357438"/>
            <a:ext cx="6121066" cy="31325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700" dirty="0"/>
              <a:t>#23 </a:t>
            </a:r>
            <a:r>
              <a:rPr lang="en-US" sz="2700" i="1" dirty="0"/>
              <a:t>Gore-Reed v. Blue Ribbon Restaurant Novi, LLC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9632C25-4774-4B94-8BFF-5DE1D7F33E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44683" y="2176432"/>
            <a:ext cx="3184265" cy="47763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D3F4476-D8A7-F03A-0143-ADBF48A76262}"/>
              </a:ext>
            </a:extLst>
          </p:cNvPr>
          <p:cNvSpPr txBox="1"/>
          <p:nvPr/>
        </p:nvSpPr>
        <p:spPr>
          <a:xfrm>
            <a:off x="7896112" y="75304"/>
            <a:ext cx="763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Diana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BCDAFCA-A759-A392-5A89-702E5E862CFA}"/>
              </a:ext>
            </a:extLst>
          </p:cNvPr>
          <p:cNvSpPr txBox="1"/>
          <p:nvPr/>
        </p:nvSpPr>
        <p:spPr>
          <a:xfrm>
            <a:off x="-989704" y="1127806"/>
            <a:ext cx="950505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Lao UI" panose="020B0502040204020203" pitchFamily="34" charset="0"/>
                <a:cs typeface="Lao UI" panose="020B0502040204020203" pitchFamily="34" charset="0"/>
              </a:rPr>
              <a:t>#23 </a:t>
            </a:r>
            <a:r>
              <a:rPr lang="en-US" sz="2800" i="1" dirty="0">
                <a:latin typeface="Lao UI" panose="020B0502040204020203" pitchFamily="34" charset="0"/>
                <a:cs typeface="Lao UI" panose="020B0502040204020203" pitchFamily="34" charset="0"/>
              </a:rPr>
              <a:t>Gore-Reed v. Blue Ribbon Restaurants </a:t>
            </a:r>
          </a:p>
          <a:p>
            <a:pPr algn="ctr"/>
            <a:r>
              <a:rPr lang="en-US" sz="2800" i="1" dirty="0">
                <a:latin typeface="Lao UI" panose="020B0502040204020203" pitchFamily="34" charset="0"/>
                <a:cs typeface="Lao UI" panose="020B0502040204020203" pitchFamily="34" charset="0"/>
              </a:rPr>
              <a:t>Novi, LLC</a:t>
            </a:r>
          </a:p>
        </p:txBody>
      </p:sp>
    </p:spTree>
    <p:extLst>
      <p:ext uri="{BB962C8B-B14F-4D97-AF65-F5344CB8AC3E}">
        <p14:creationId xmlns:p14="http://schemas.microsoft.com/office/powerpoint/2010/main" val="11554009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FE06501-6B03-9BF5-68FA-8D9253413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126A9-B3A7-0653-92B7-1FD186006E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31094"/>
            <a:ext cx="6121066" cy="1162050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Insurance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70B80D6-4395-25D7-8231-C850EEF3CF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893347" y="2173045"/>
            <a:ext cx="3123304" cy="468495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3C4EF37-66EE-5300-0E35-5A48F5A1856A}"/>
              </a:ext>
            </a:extLst>
          </p:cNvPr>
          <p:cNvSpPr txBox="1"/>
          <p:nvPr/>
        </p:nvSpPr>
        <p:spPr>
          <a:xfrm>
            <a:off x="301214" y="1516828"/>
            <a:ext cx="623531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latin typeface="Lao UI" panose="020B0502040204020203" pitchFamily="34" charset="0"/>
                <a:cs typeface="Lao UI" panose="020B0502040204020203" pitchFamily="34" charset="0"/>
              </a:rPr>
              <a:t>#44 </a:t>
            </a:r>
            <a:r>
              <a:rPr lang="en-US" sz="2800" i="1" dirty="0">
                <a:latin typeface="Lao UI" panose="020B0502040204020203" pitchFamily="34" charset="0"/>
                <a:cs typeface="Lao UI" panose="020B0502040204020203" pitchFamily="34" charset="0"/>
              </a:rPr>
              <a:t>Lerner v. The Perch Hotel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7C26DC-C7F7-0271-36DE-33B8E3939E4E}"/>
              </a:ext>
            </a:extLst>
          </p:cNvPr>
          <p:cNvSpPr txBox="1"/>
          <p:nvPr/>
        </p:nvSpPr>
        <p:spPr>
          <a:xfrm>
            <a:off x="7767021" y="0"/>
            <a:ext cx="7509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Karen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A298F19-D58A-B0DB-0CD2-B61917CE8471}"/>
              </a:ext>
            </a:extLst>
          </p:cNvPr>
          <p:cNvSpPr txBox="1"/>
          <p:nvPr/>
        </p:nvSpPr>
        <p:spPr>
          <a:xfrm>
            <a:off x="2250040" y="215443"/>
            <a:ext cx="31233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Lao UI" panose="020B0502040204020203" pitchFamily="34" charset="0"/>
                <a:cs typeface="Lao UI" panose="020B0502040204020203" pitchFamily="34" charset="0"/>
              </a:rPr>
              <a:t>Insurance</a:t>
            </a:r>
          </a:p>
        </p:txBody>
      </p:sp>
    </p:spTree>
    <p:extLst>
      <p:ext uri="{BB962C8B-B14F-4D97-AF65-F5344CB8AC3E}">
        <p14:creationId xmlns:p14="http://schemas.microsoft.com/office/powerpoint/2010/main" val="8301736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3243E3A-D3C7-55A7-842F-EF0B250DE3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C7FA22-1BFF-5236-4935-60F7DDBB9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551398" y="148827"/>
            <a:ext cx="10243577" cy="954107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Lao UI" panose="020B0502040204020203" pitchFamily="34" charset="0"/>
                <a:cs typeface="Lao UI" panose="020B0502040204020203" pitchFamily="34" charset="0"/>
              </a:rPr>
              <a:t>Employment – Discrimination</a:t>
            </a:r>
            <a:br>
              <a:rPr lang="en-US" sz="3600" b="1" dirty="0">
                <a:solidFill>
                  <a:schemeClr val="tx1"/>
                </a:solidFill>
                <a:latin typeface="Lao UI" panose="020B0502040204020203" pitchFamily="34" charset="0"/>
                <a:cs typeface="Lao UI" panose="020B0502040204020203" pitchFamily="34" charset="0"/>
              </a:rPr>
            </a:br>
            <a:r>
              <a:rPr lang="en-US" sz="3600" b="1" dirty="0">
                <a:solidFill>
                  <a:schemeClr val="tx1"/>
                </a:solidFill>
                <a:latin typeface="Lao UI" panose="020B0502040204020203" pitchFamily="34" charset="0"/>
                <a:cs typeface="Lao UI" panose="020B0502040204020203" pitchFamily="34" charset="0"/>
              </a:rPr>
              <a:t>Sexual Harassment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D49AC03-90C4-BC6B-9235-31041DD250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27487" y="2216076"/>
            <a:ext cx="3200729" cy="480109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53C126A-79C6-23F5-2D22-4851FB6B3310}"/>
              </a:ext>
            </a:extLst>
          </p:cNvPr>
          <p:cNvSpPr txBox="1"/>
          <p:nvPr/>
        </p:nvSpPr>
        <p:spPr>
          <a:xfrm>
            <a:off x="7670201" y="0"/>
            <a:ext cx="10219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Lao UI" panose="020B0502040204020203" pitchFamily="34" charset="0"/>
                <a:cs typeface="Lao UI" panose="020B0502040204020203" pitchFamily="34" charset="0"/>
              </a:rPr>
              <a:t>Diana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92BC65A-33FA-1BB1-6D96-037015F52098}"/>
              </a:ext>
            </a:extLst>
          </p:cNvPr>
          <p:cNvSpPr txBox="1"/>
          <p:nvPr/>
        </p:nvSpPr>
        <p:spPr>
          <a:xfrm>
            <a:off x="492676" y="1226373"/>
            <a:ext cx="670621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latin typeface="Lao UI" panose="020B0502040204020203" pitchFamily="34" charset="0"/>
                <a:cs typeface="Lao UI" panose="020B0502040204020203" pitchFamily="34" charset="0"/>
              </a:rPr>
              <a:t>#25 </a:t>
            </a:r>
            <a:r>
              <a:rPr lang="en-US" sz="2800" i="1" dirty="0">
                <a:latin typeface="Lao UI" panose="020B0502040204020203" pitchFamily="34" charset="0"/>
                <a:cs typeface="Lao UI" panose="020B0502040204020203" pitchFamily="34" charset="0"/>
              </a:rPr>
              <a:t>Walker v. MG Oil Co., d/b/a The Park Restaurant</a:t>
            </a:r>
          </a:p>
        </p:txBody>
      </p:sp>
    </p:spTree>
    <p:extLst>
      <p:ext uri="{BB962C8B-B14F-4D97-AF65-F5344CB8AC3E}">
        <p14:creationId xmlns:p14="http://schemas.microsoft.com/office/powerpoint/2010/main" val="19380935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DDD3F5C-64E6-9DC3-41C1-C8F8F6844B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2D5264-911B-822E-9C58-EDA0BBE387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007" y="1131094"/>
            <a:ext cx="7108031" cy="1258263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Insurance Contract Interpretation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5603144-B3A8-74CB-FEE1-97A17F4479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237590" y="2180480"/>
            <a:ext cx="3173506" cy="476025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A9CE22E-1D5C-4D95-AEAF-547950466D0E}"/>
              </a:ext>
            </a:extLst>
          </p:cNvPr>
          <p:cNvSpPr txBox="1"/>
          <p:nvPr/>
        </p:nvSpPr>
        <p:spPr>
          <a:xfrm>
            <a:off x="492676" y="1226373"/>
            <a:ext cx="670621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latin typeface="Lao UI" panose="020B0502040204020203" pitchFamily="34" charset="0"/>
                <a:cs typeface="Lao UI" panose="020B0502040204020203" pitchFamily="34" charset="0"/>
              </a:rPr>
              <a:t>#45 </a:t>
            </a:r>
            <a:r>
              <a:rPr lang="en-US" sz="2800" i="1" dirty="0">
                <a:latin typeface="Lao UI" panose="020B0502040204020203" pitchFamily="34" charset="0"/>
                <a:cs typeface="Lao UI" panose="020B0502040204020203" pitchFamily="34" charset="0"/>
              </a:rPr>
              <a:t>Raymond’s Restaurant Corp. v. Travelers Indemnity Co.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3BA14A3-E3E5-54E4-580C-EA4B730054E2}"/>
              </a:ext>
            </a:extLst>
          </p:cNvPr>
          <p:cNvSpPr txBox="1"/>
          <p:nvPr/>
        </p:nvSpPr>
        <p:spPr>
          <a:xfrm>
            <a:off x="7799294" y="118334"/>
            <a:ext cx="9789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Lao UI" panose="020B0502040204020203" pitchFamily="34" charset="0"/>
                <a:cs typeface="Lao UI" panose="020B0502040204020203" pitchFamily="34" charset="0"/>
              </a:rPr>
              <a:t>Karen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F74DEDE-1316-D288-4DDC-48DBA207116F}"/>
              </a:ext>
            </a:extLst>
          </p:cNvPr>
          <p:cNvSpPr txBox="1"/>
          <p:nvPr/>
        </p:nvSpPr>
        <p:spPr>
          <a:xfrm>
            <a:off x="492676" y="1"/>
            <a:ext cx="67944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Lao UI" panose="020B0502040204020203" pitchFamily="34" charset="0"/>
                <a:cs typeface="Lao UI" panose="020B0502040204020203" pitchFamily="34" charset="0"/>
              </a:rPr>
              <a:t>Insurance Contract Interpretation</a:t>
            </a:r>
          </a:p>
        </p:txBody>
      </p:sp>
    </p:spTree>
    <p:extLst>
      <p:ext uri="{BB962C8B-B14F-4D97-AF65-F5344CB8AC3E}">
        <p14:creationId xmlns:p14="http://schemas.microsoft.com/office/powerpoint/2010/main" val="7279339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D6C1D7-5963-E934-0D6E-DEC69C2695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EF447F-2D56-7F4D-5824-F682D3ED6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96820"/>
            <a:ext cx="6018196" cy="613185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Lao UI" panose="020B0502040204020203" pitchFamily="34" charset="0"/>
                <a:cs typeface="Lao UI" panose="020B0502040204020203" pitchFamily="34" charset="0"/>
              </a:rPr>
              <a:t>Franchisor Liability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8EBAC3-7923-08D2-8D65-0B72D7AFFC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698081"/>
            <a:ext cx="6121066" cy="38801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700" dirty="0"/>
              <a:t>#37 </a:t>
            </a:r>
            <a:r>
              <a:rPr lang="en-US" sz="2700" i="1" dirty="0"/>
              <a:t>Ingle v. Sonesta International Hotels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BCF216C-3E76-3BD7-9AD2-3F4F30B4AF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1533" y="2698081"/>
            <a:ext cx="4955300" cy="330353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0C4CCF9-0ADC-6750-7E18-445209436D58}"/>
              </a:ext>
            </a:extLst>
          </p:cNvPr>
          <p:cNvSpPr txBox="1"/>
          <p:nvPr/>
        </p:nvSpPr>
        <p:spPr>
          <a:xfrm>
            <a:off x="7633699" y="96820"/>
            <a:ext cx="8066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Lao UI" panose="020B0502040204020203" pitchFamily="34" charset="0"/>
                <a:cs typeface="Lao UI" panose="020B0502040204020203" pitchFamily="34" charset="0"/>
              </a:rPr>
              <a:t>Diana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8388F29-D568-497B-AB66-0A16D60C9DE8}"/>
              </a:ext>
            </a:extLst>
          </p:cNvPr>
          <p:cNvSpPr txBox="1"/>
          <p:nvPr/>
        </p:nvSpPr>
        <p:spPr>
          <a:xfrm>
            <a:off x="-678094" y="1419470"/>
            <a:ext cx="89487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Lao UI" panose="020B0502040204020203" pitchFamily="34" charset="0"/>
                <a:cs typeface="Lao UI" panose="020B0502040204020203" pitchFamily="34" charset="0"/>
              </a:rPr>
              <a:t>#37 </a:t>
            </a:r>
            <a:r>
              <a:rPr lang="en-US" sz="2800" i="1" dirty="0">
                <a:latin typeface="Lao UI" panose="020B0502040204020203" pitchFamily="34" charset="0"/>
                <a:cs typeface="Lao UI" panose="020B0502040204020203" pitchFamily="34" charset="0"/>
              </a:rPr>
              <a:t>Ingle v. Sonesta International Hotels</a:t>
            </a:r>
          </a:p>
        </p:txBody>
      </p:sp>
    </p:spTree>
    <p:extLst>
      <p:ext uri="{BB962C8B-B14F-4D97-AF65-F5344CB8AC3E}">
        <p14:creationId xmlns:p14="http://schemas.microsoft.com/office/powerpoint/2010/main" val="11015051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60E749D-8B1D-49DE-F9EE-F70E0A8025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0C1BEF-8F9B-5717-99DE-6B0699B9D6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88" y="772937"/>
            <a:ext cx="7022306" cy="1224664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Intentional Infliction of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2CB422D-0EB2-C82B-DDA9-3CF306B8D4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961936" y="2686588"/>
            <a:ext cx="2486774" cy="373016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76060D2-C172-5FA4-9B33-CE72442444C1}"/>
              </a:ext>
            </a:extLst>
          </p:cNvPr>
          <p:cNvSpPr txBox="1"/>
          <p:nvPr/>
        </p:nvSpPr>
        <p:spPr>
          <a:xfrm>
            <a:off x="215757" y="1469204"/>
            <a:ext cx="659601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latin typeface="Lao UI" panose="020B0502040204020203" pitchFamily="34" charset="0"/>
                <a:cs typeface="Lao UI" panose="020B0502040204020203" pitchFamily="34" charset="0"/>
              </a:rPr>
              <a:t>#47 </a:t>
            </a:r>
            <a:r>
              <a:rPr lang="en-US" sz="2800" i="1" dirty="0" err="1">
                <a:latin typeface="Lao UI" panose="020B0502040204020203" pitchFamily="34" charset="0"/>
                <a:cs typeface="Lao UI" panose="020B0502040204020203" pitchFamily="34" charset="0"/>
              </a:rPr>
              <a:t>Ferizovic</a:t>
            </a:r>
            <a:r>
              <a:rPr lang="en-US" sz="2800" i="1" dirty="0">
                <a:latin typeface="Lao UI" panose="020B0502040204020203" pitchFamily="34" charset="0"/>
                <a:cs typeface="Lao UI" panose="020B0502040204020203" pitchFamily="34" charset="0"/>
              </a:rPr>
              <a:t> v. Hilton Hotels Rosemont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6108E56-E049-2B7B-421B-3D737974264D}"/>
              </a:ext>
            </a:extLst>
          </p:cNvPr>
          <p:cNvSpPr txBox="1"/>
          <p:nvPr/>
        </p:nvSpPr>
        <p:spPr>
          <a:xfrm>
            <a:off x="7746714" y="71919"/>
            <a:ext cx="8630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Lao UI" panose="020B0502040204020203" pitchFamily="34" charset="0"/>
                <a:cs typeface="Lao UI" panose="020B0502040204020203" pitchFamily="34" charset="0"/>
              </a:rPr>
              <a:t>Karen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5F77FB9-133A-0EAC-79EF-D8FFDFDE96FE}"/>
              </a:ext>
            </a:extLst>
          </p:cNvPr>
          <p:cNvSpPr txBox="1"/>
          <p:nvPr/>
        </p:nvSpPr>
        <p:spPr>
          <a:xfrm>
            <a:off x="215756" y="71919"/>
            <a:ext cx="693513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Lao UI" panose="020B0502040204020203" pitchFamily="34" charset="0"/>
                <a:cs typeface="Lao UI" panose="020B0502040204020203" pitchFamily="34" charset="0"/>
              </a:rPr>
              <a:t>Intentional Infliction of Emotional Distress</a:t>
            </a:r>
          </a:p>
        </p:txBody>
      </p:sp>
    </p:spTree>
    <p:extLst>
      <p:ext uri="{BB962C8B-B14F-4D97-AF65-F5344CB8AC3E}">
        <p14:creationId xmlns:p14="http://schemas.microsoft.com/office/powerpoint/2010/main" val="16063373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480A58-E7D5-3285-043C-C3BDEE1081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0" y="995734"/>
            <a:ext cx="3943350" cy="1512851"/>
          </a:xfrm>
        </p:spPr>
        <p:txBody>
          <a:bodyPr>
            <a:normAutofit/>
          </a:bodyPr>
          <a:lstStyle/>
          <a:p>
            <a:pPr algn="ctr"/>
            <a:r>
              <a:rPr lang="en-US" sz="5400" dirty="0"/>
              <a:t>Karen Morris</a:t>
            </a:r>
          </a:p>
        </p:txBody>
      </p:sp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002849D1-E537-86F8-6814-BF324BDE41F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11991" r="11991"/>
          <a:stretch/>
        </p:blipFill>
        <p:spPr/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D4A3202-6E45-1C5A-0AD7-5BB9CC6BE30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635166" y="2841341"/>
            <a:ext cx="3943350" cy="670509"/>
          </a:xfrm>
        </p:spPr>
        <p:txBody>
          <a:bodyPr>
            <a:normAutofit/>
          </a:bodyPr>
          <a:lstStyle/>
          <a:p>
            <a:pPr algn="ctr"/>
            <a:r>
              <a:rPr lang="en-US" sz="2100" dirty="0"/>
              <a:t>Municipal Judge, Professor, Lawyer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779409-75D1-9EF8-3B67-737A033FCFA8}"/>
              </a:ext>
            </a:extLst>
          </p:cNvPr>
          <p:cNvSpPr>
            <a:spLocks noGrp="1"/>
          </p:cNvSpPr>
          <p:nvPr>
            <p:ph idx="15"/>
          </p:nvPr>
        </p:nvSpPr>
        <p:spPr/>
        <p:txBody>
          <a:bodyPr>
            <a:noAutofit/>
          </a:bodyPr>
          <a:lstStyle/>
          <a:p>
            <a:pPr algn="ctr"/>
            <a:r>
              <a:rPr lang="en-US" sz="2100" dirty="0"/>
              <a:t>Author, </a:t>
            </a:r>
            <a:r>
              <a:rPr lang="en-US" sz="2100" i="1" dirty="0"/>
              <a:t>Hotel, Restaurant and Travel Law: a Preventative Approach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4001A72-DF3D-D777-15AF-27FEEA30AA57}"/>
              </a:ext>
            </a:extLst>
          </p:cNvPr>
          <p:cNvSpPr>
            <a:spLocks noGrp="1"/>
          </p:cNvSpPr>
          <p:nvPr>
            <p:ph idx="16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100" dirty="0"/>
              <a:t>Columnist, Hotel Management Magazine</a:t>
            </a:r>
          </a:p>
        </p:txBody>
      </p:sp>
    </p:spTree>
    <p:extLst>
      <p:ext uri="{BB962C8B-B14F-4D97-AF65-F5344CB8AC3E}">
        <p14:creationId xmlns:p14="http://schemas.microsoft.com/office/powerpoint/2010/main" val="39440225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0EB07DA-EBD0-E382-923C-03954C51B8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87AB3A-4934-1536-F6F5-1D03198123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0"/>
            <a:ext cx="6121066" cy="1089061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Lao UI" panose="020B0502040204020203" pitchFamily="34" charset="0"/>
                <a:cs typeface="Lao UI" panose="020B0502040204020203" pitchFamily="34" charset="0"/>
              </a:rPr>
              <a:t>Judicial Notice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DFE1B78-B774-A7BC-998E-FE6AEED0D8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98148" y="2254331"/>
            <a:ext cx="3382070" cy="460366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A903D92-3E6F-39DA-F222-38EE66E6F858}"/>
              </a:ext>
            </a:extLst>
          </p:cNvPr>
          <p:cNvSpPr txBox="1"/>
          <p:nvPr/>
        </p:nvSpPr>
        <p:spPr>
          <a:xfrm>
            <a:off x="441789" y="1516871"/>
            <a:ext cx="59802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Lao UI" panose="020B0502040204020203" pitchFamily="34" charset="0"/>
                <a:cs typeface="Lao UI" panose="020B0502040204020203" pitchFamily="34" charset="0"/>
              </a:rPr>
              <a:t>#48 </a:t>
            </a:r>
            <a:r>
              <a:rPr lang="en-US" sz="2800" i="1" dirty="0">
                <a:latin typeface="Lao UI" panose="020B0502040204020203" pitchFamily="34" charset="0"/>
                <a:cs typeface="Lao UI" panose="020B0502040204020203" pitchFamily="34" charset="0"/>
              </a:rPr>
              <a:t>Halim v. Buffalo Wild Wings, Inc.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9C50E12-C9BE-6577-CDD4-03625687BB82}"/>
              </a:ext>
            </a:extLst>
          </p:cNvPr>
          <p:cNvSpPr txBox="1"/>
          <p:nvPr/>
        </p:nvSpPr>
        <p:spPr>
          <a:xfrm>
            <a:off x="7787810" y="113016"/>
            <a:ext cx="9452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Lao UI" panose="020B0502040204020203" pitchFamily="34" charset="0"/>
                <a:cs typeface="Lao UI" panose="020B0502040204020203" pitchFamily="34" charset="0"/>
              </a:rPr>
              <a:t>Diana</a:t>
            </a:r>
          </a:p>
        </p:txBody>
      </p:sp>
    </p:spTree>
    <p:extLst>
      <p:ext uri="{BB962C8B-B14F-4D97-AF65-F5344CB8AC3E}">
        <p14:creationId xmlns:p14="http://schemas.microsoft.com/office/powerpoint/2010/main" val="34759299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B480C0-D78C-1E1F-35D2-174B412A8C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F8690A-5319-4880-823F-64222CB345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7586" y="0"/>
            <a:ext cx="5222130" cy="681037"/>
          </a:xfrm>
        </p:spPr>
        <p:txBody>
          <a:bodyPr>
            <a:normAutofit/>
          </a:bodyPr>
          <a:lstStyle/>
          <a:p>
            <a:pPr algn="ctr"/>
            <a:r>
              <a:rPr lang="en-US" b="1" dirty="0"/>
              <a:t>Negligent Hiring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8CFCE3B-DE76-CA24-B17B-B1CAF43DA6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321960" y="2214741"/>
            <a:ext cx="3785097" cy="567764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CC54AF-1337-8B85-576A-DC45B0839411}"/>
              </a:ext>
            </a:extLst>
          </p:cNvPr>
          <p:cNvSpPr txBox="1"/>
          <p:nvPr/>
        </p:nvSpPr>
        <p:spPr>
          <a:xfrm>
            <a:off x="910532" y="1418680"/>
            <a:ext cx="608978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latin typeface="Lao UI" panose="020B0502040204020203" pitchFamily="34" charset="0"/>
                <a:cs typeface="Lao UI" panose="020B0502040204020203" pitchFamily="34" charset="0"/>
              </a:rPr>
              <a:t>#54 </a:t>
            </a:r>
            <a:r>
              <a:rPr lang="en-US" sz="2800" i="1" dirty="0">
                <a:latin typeface="Lao UI" panose="020B0502040204020203" pitchFamily="34" charset="0"/>
                <a:cs typeface="Lao UI" panose="020B0502040204020203" pitchFamily="34" charset="0"/>
              </a:rPr>
              <a:t>Lemoine v. W. Bank Hotel, LLC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DC95CF8-77B5-C500-EBB2-D26408CF01BD}"/>
              </a:ext>
            </a:extLst>
          </p:cNvPr>
          <p:cNvSpPr txBox="1"/>
          <p:nvPr/>
        </p:nvSpPr>
        <p:spPr>
          <a:xfrm>
            <a:off x="2013735" y="235539"/>
            <a:ext cx="34355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latin typeface="Lao UI" panose="020B0502040204020203" pitchFamily="34" charset="0"/>
                <a:cs typeface="Lao UI" panose="020B0502040204020203" pitchFamily="34" charset="0"/>
              </a:rPr>
              <a:t>Negligent Hiring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B377386-8AC9-89DA-BBBE-9CC4FE711B9E}"/>
              </a:ext>
            </a:extLst>
          </p:cNvPr>
          <p:cNvSpPr txBox="1"/>
          <p:nvPr/>
        </p:nvSpPr>
        <p:spPr>
          <a:xfrm>
            <a:off x="7726166" y="0"/>
            <a:ext cx="8100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Lao UI" panose="020B0502040204020203" pitchFamily="34" charset="0"/>
                <a:cs typeface="Lao UI" panose="020B0502040204020203" pitchFamily="34" charset="0"/>
              </a:rPr>
              <a:t>Karen</a:t>
            </a:r>
          </a:p>
        </p:txBody>
      </p:sp>
    </p:spTree>
    <p:extLst>
      <p:ext uri="{BB962C8B-B14F-4D97-AF65-F5344CB8AC3E}">
        <p14:creationId xmlns:p14="http://schemas.microsoft.com/office/powerpoint/2010/main" val="20024822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A96E96-9E06-AB11-7D9B-8E17A7EE60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BF16A4-7D3C-84F0-6921-B7236CE49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1064" y="0"/>
            <a:ext cx="6308652" cy="748540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Lao UI" panose="020B0502040204020203" pitchFamily="34" charset="0"/>
                <a:cs typeface="Lao UI" panose="020B0502040204020203" pitchFamily="34" charset="0"/>
              </a:rPr>
              <a:t>Liquor License Application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185F3D-88A0-E781-1B9C-5E9865B969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698081"/>
            <a:ext cx="6121066" cy="402307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700" dirty="0"/>
              <a:t># 49 </a:t>
            </a:r>
            <a:r>
              <a:rPr lang="en-US" sz="2700" i="1" dirty="0"/>
              <a:t>Lechia v. Wooton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43C5C80-AE85-1A05-1B8F-32B0645A56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5538" y="2569250"/>
            <a:ext cx="5143446" cy="343133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4E65D6D-DB4A-1A5F-C288-1653822EC0B9}"/>
              </a:ext>
            </a:extLst>
          </p:cNvPr>
          <p:cNvSpPr txBox="1"/>
          <p:nvPr/>
        </p:nvSpPr>
        <p:spPr>
          <a:xfrm>
            <a:off x="7726166" y="179321"/>
            <a:ext cx="9767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Lao UI" panose="020B0502040204020203" pitchFamily="34" charset="0"/>
                <a:cs typeface="Lao UI" panose="020B0502040204020203" pitchFamily="34" charset="0"/>
              </a:rPr>
              <a:t>Diana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BC784C5-DAC4-E55B-B77F-78F2BA08F3C3}"/>
              </a:ext>
            </a:extLst>
          </p:cNvPr>
          <p:cNvSpPr txBox="1"/>
          <p:nvPr/>
        </p:nvSpPr>
        <p:spPr>
          <a:xfrm>
            <a:off x="1366463" y="1397285"/>
            <a:ext cx="45514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Lao UI" panose="020B0502040204020203" pitchFamily="34" charset="0"/>
                <a:cs typeface="Lao UI" panose="020B0502040204020203" pitchFamily="34" charset="0"/>
              </a:rPr>
              <a:t>#49 </a:t>
            </a:r>
            <a:r>
              <a:rPr lang="en-US" sz="2800" i="1" dirty="0" err="1">
                <a:latin typeface="Lao UI" panose="020B0502040204020203" pitchFamily="34" charset="0"/>
                <a:cs typeface="Lao UI" panose="020B0502040204020203" pitchFamily="34" charset="0"/>
              </a:rPr>
              <a:t>Lechiara</a:t>
            </a:r>
            <a:r>
              <a:rPr lang="en-US" sz="2800" i="1" dirty="0">
                <a:latin typeface="Lao UI" panose="020B0502040204020203" pitchFamily="34" charset="0"/>
                <a:cs typeface="Lao UI" panose="020B0502040204020203" pitchFamily="34" charset="0"/>
              </a:rPr>
              <a:t> v. Wooton</a:t>
            </a:r>
          </a:p>
        </p:txBody>
      </p:sp>
    </p:spTree>
    <p:extLst>
      <p:ext uri="{BB962C8B-B14F-4D97-AF65-F5344CB8AC3E}">
        <p14:creationId xmlns:p14="http://schemas.microsoft.com/office/powerpoint/2010/main" val="14638545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6820CA5-E4C8-2529-7679-ABCF98896D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871FB-38F9-6DAD-1730-6C36580613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31094"/>
            <a:ext cx="6121066" cy="1233488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Negligence - Security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6F15AD82-D664-A57A-4921-93C00638AD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392113" y="2311453"/>
            <a:ext cx="2900892" cy="435133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3BDAB56-2401-F84C-7629-2E90AF869F9E}"/>
              </a:ext>
            </a:extLst>
          </p:cNvPr>
          <p:cNvSpPr txBox="1"/>
          <p:nvPr/>
        </p:nvSpPr>
        <p:spPr>
          <a:xfrm>
            <a:off x="662089" y="1131094"/>
            <a:ext cx="706407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latin typeface="Lao UI" panose="020B0502040204020203" pitchFamily="34" charset="0"/>
                <a:cs typeface="Lao UI" panose="020B0502040204020203" pitchFamily="34" charset="0"/>
              </a:rPr>
              <a:t>#59 </a:t>
            </a:r>
            <a:r>
              <a:rPr lang="en-US" sz="2800" i="1" dirty="0">
                <a:latin typeface="Lao UI" panose="020B0502040204020203" pitchFamily="34" charset="0"/>
                <a:cs typeface="Lao UI" panose="020B0502040204020203" pitchFamily="34" charset="0"/>
              </a:rPr>
              <a:t>Jackson v. Live! Casino and Hotel Philadelphia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6A29836-932F-BFD3-BC59-092B28EC9D36}"/>
              </a:ext>
            </a:extLst>
          </p:cNvPr>
          <p:cNvSpPr txBox="1"/>
          <p:nvPr/>
        </p:nvSpPr>
        <p:spPr>
          <a:xfrm>
            <a:off x="7726166" y="123290"/>
            <a:ext cx="892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Lao UI" panose="020B0502040204020203" pitchFamily="34" charset="0"/>
                <a:cs typeface="Lao UI" panose="020B0502040204020203" pitchFamily="34" charset="0"/>
              </a:rPr>
              <a:t>Karen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C98AC61-18E4-9EE7-61E9-4DA889BA2A19}"/>
              </a:ext>
            </a:extLst>
          </p:cNvPr>
          <p:cNvSpPr txBox="1"/>
          <p:nvPr/>
        </p:nvSpPr>
        <p:spPr>
          <a:xfrm>
            <a:off x="873303" y="195209"/>
            <a:ext cx="56816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Lao UI" panose="020B0502040204020203" pitchFamily="34" charset="0"/>
                <a:cs typeface="Lao UI" panose="020B0502040204020203" pitchFamily="34" charset="0"/>
              </a:rPr>
              <a:t>Negligence - Security</a:t>
            </a:r>
          </a:p>
        </p:txBody>
      </p:sp>
    </p:spTree>
    <p:extLst>
      <p:ext uri="{BB962C8B-B14F-4D97-AF65-F5344CB8AC3E}">
        <p14:creationId xmlns:p14="http://schemas.microsoft.com/office/powerpoint/2010/main" val="8407409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7EB7F71-8335-AEA5-FED7-C826EDB2E9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775353-FB85-C524-23F0-5A9ABFFDA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7431" y="1"/>
            <a:ext cx="5885158" cy="739738"/>
          </a:xfrm>
        </p:spPr>
        <p:txBody>
          <a:bodyPr>
            <a:noAutofit/>
          </a:bodyPr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Lao UI" panose="020B0502040204020203" pitchFamily="34" charset="0"/>
                <a:cs typeface="Lao UI" panose="020B0502040204020203" pitchFamily="34" charset="0"/>
              </a:rPr>
              <a:t>Negligence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17305D-A380-D0EB-503D-D5FE88A525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71450" y="2393157"/>
            <a:ext cx="7343775" cy="56435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700" dirty="0"/>
              <a:t># 51 </a:t>
            </a:r>
            <a:r>
              <a:rPr lang="en-US" sz="2700" i="1" dirty="0"/>
              <a:t>Bruce v. Aurora Convention Center Hotel Lessee</a:t>
            </a:r>
          </a:p>
          <a:p>
            <a:pPr marL="0" indent="0" algn="ctr">
              <a:buNone/>
            </a:pPr>
            <a:endParaRPr lang="en-US" sz="2700" i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235D571-C584-4E35-8983-E4B3BAE8BF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29730" y="2272629"/>
            <a:ext cx="2759367" cy="413905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01FC6FC-2FCF-3291-4D50-7076F9B1731D}"/>
              </a:ext>
            </a:extLst>
          </p:cNvPr>
          <p:cNvSpPr txBox="1"/>
          <p:nvPr/>
        </p:nvSpPr>
        <p:spPr>
          <a:xfrm>
            <a:off x="7736441" y="113016"/>
            <a:ext cx="8076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Lao UI" panose="020B0502040204020203" pitchFamily="34" charset="0"/>
                <a:cs typeface="Lao UI" panose="020B0502040204020203" pitchFamily="34" charset="0"/>
              </a:rPr>
              <a:t>Diana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885423A-1C89-6FC4-3A0A-D667566F53D6}"/>
              </a:ext>
            </a:extLst>
          </p:cNvPr>
          <p:cNvSpPr txBox="1"/>
          <p:nvPr/>
        </p:nvSpPr>
        <p:spPr>
          <a:xfrm>
            <a:off x="-1797978" y="924674"/>
            <a:ext cx="1094197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Lao UI" panose="020B0502040204020203" pitchFamily="34" charset="0"/>
                <a:cs typeface="Lao UI" panose="020B0502040204020203" pitchFamily="34" charset="0"/>
              </a:rPr>
              <a:t>#51 </a:t>
            </a:r>
            <a:r>
              <a:rPr lang="en-US" sz="2800" i="1" dirty="0">
                <a:latin typeface="Lao UI" panose="020B0502040204020203" pitchFamily="34" charset="0"/>
                <a:cs typeface="Lao UI" panose="020B0502040204020203" pitchFamily="34" charset="0"/>
              </a:rPr>
              <a:t>Bruce v. Aurora Convention Center </a:t>
            </a:r>
          </a:p>
          <a:p>
            <a:pPr algn="ctr"/>
            <a:r>
              <a:rPr lang="en-US" sz="2800" i="1" dirty="0">
                <a:latin typeface="Lao UI" panose="020B0502040204020203" pitchFamily="34" charset="0"/>
                <a:cs typeface="Lao UI" panose="020B0502040204020203" pitchFamily="34" charset="0"/>
              </a:rPr>
              <a:t>Hotel Lessee</a:t>
            </a:r>
          </a:p>
        </p:txBody>
      </p:sp>
    </p:spTree>
    <p:extLst>
      <p:ext uri="{BB962C8B-B14F-4D97-AF65-F5344CB8AC3E}">
        <p14:creationId xmlns:p14="http://schemas.microsoft.com/office/powerpoint/2010/main" val="8796984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07514D7-DA19-6870-7227-0457526C95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6C28F-5CA1-2E7F-07B6-614663B9E3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31094"/>
            <a:ext cx="6121066" cy="1204913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Service Charge</a:t>
            </a:r>
          </a:p>
        </p:txBody>
      </p:sp>
      <p:pic>
        <p:nvPicPr>
          <p:cNvPr id="16" name="Content Placeholder 15">
            <a:extLst>
              <a:ext uri="{FF2B5EF4-FFF2-40B4-BE49-F238E27FC236}">
                <a16:creationId xmlns:a16="http://schemas.microsoft.com/office/drawing/2014/main" id="{473D3847-0A6B-6B23-6B00-D5FD47E2E1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680490" y="2346325"/>
            <a:ext cx="2900892" cy="435133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908E38CF-BF5B-66AB-5D8D-FAE3070903D5}"/>
              </a:ext>
            </a:extLst>
          </p:cNvPr>
          <p:cNvSpPr txBox="1"/>
          <p:nvPr/>
        </p:nvSpPr>
        <p:spPr>
          <a:xfrm>
            <a:off x="628650" y="1479634"/>
            <a:ext cx="6400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latin typeface="Lao UI" panose="020B0502040204020203" pitchFamily="34" charset="0"/>
                <a:cs typeface="Lao UI" panose="020B0502040204020203" pitchFamily="34" charset="0"/>
              </a:rPr>
              <a:t>#65 </a:t>
            </a:r>
            <a:r>
              <a:rPr lang="en-US" sz="2800" i="1" dirty="0">
                <a:latin typeface="Lao UI" panose="020B0502040204020203" pitchFamily="34" charset="0"/>
                <a:cs typeface="Lao UI" panose="020B0502040204020203" pitchFamily="34" charset="0"/>
              </a:rPr>
              <a:t>Rodriguez v. Mauna Kea Resort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EE87C15-2C77-3F3D-6038-309C580E9436}"/>
              </a:ext>
            </a:extLst>
          </p:cNvPr>
          <p:cNvSpPr txBox="1"/>
          <p:nvPr/>
        </p:nvSpPr>
        <p:spPr>
          <a:xfrm>
            <a:off x="7654247" y="82193"/>
            <a:ext cx="1313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Lao UI" panose="020B0502040204020203" pitchFamily="34" charset="0"/>
                <a:cs typeface="Lao UI" panose="020B0502040204020203" pitchFamily="34" charset="0"/>
              </a:rPr>
              <a:t>Karen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8AFC564-4D90-3D99-68B2-765E3E10C64E}"/>
              </a:ext>
            </a:extLst>
          </p:cNvPr>
          <p:cNvSpPr txBox="1"/>
          <p:nvPr/>
        </p:nvSpPr>
        <p:spPr>
          <a:xfrm>
            <a:off x="986319" y="160337"/>
            <a:ext cx="49829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Lao UI" panose="020B0502040204020203" pitchFamily="34" charset="0"/>
                <a:cs typeface="Lao UI" panose="020B0502040204020203" pitchFamily="34" charset="0"/>
              </a:rPr>
              <a:t>Service Charge</a:t>
            </a:r>
          </a:p>
        </p:txBody>
      </p:sp>
    </p:spTree>
    <p:extLst>
      <p:ext uri="{BB962C8B-B14F-4D97-AF65-F5344CB8AC3E}">
        <p14:creationId xmlns:p14="http://schemas.microsoft.com/office/powerpoint/2010/main" val="38438298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D43779-AFC1-A90E-B9B9-FF7DEDCA0F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6600" dirty="0">
                <a:latin typeface="Vijaya" panose="02020604020202020204" pitchFamily="18" charset="0"/>
                <a:cs typeface="Vijaya" panose="02020604020202020204" pitchFamily="18" charset="0"/>
              </a:rPr>
              <a:t>Diana &amp; Karen</a:t>
            </a:r>
          </a:p>
        </p:txBody>
      </p:sp>
      <p:pic>
        <p:nvPicPr>
          <p:cNvPr id="2" name="Picture Placeholder 1">
            <a:extLst>
              <a:ext uri="{FF2B5EF4-FFF2-40B4-BE49-F238E27FC236}">
                <a16:creationId xmlns:a16="http://schemas.microsoft.com/office/drawing/2014/main" id="{51185256-6C1D-E4B7-4EF5-18D185E91834}"/>
              </a:ext>
            </a:extLst>
          </p:cNvPr>
          <p:cNvPicPr>
            <a:picLocks noGrp="1" noChangeAspect="1"/>
          </p:cNvPicPr>
          <p:nvPr>
            <p:ph type="pic" idx="10"/>
          </p:nvPr>
        </p:nvPicPr>
        <p:blipFill>
          <a:blip r:embed="rId2"/>
          <a:srcRect l="9372" r="9372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6883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4FC2BF-007C-5602-0509-85A455768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17D686-C5FA-9152-D6D5-5192C3A353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0" y="995734"/>
            <a:ext cx="3943350" cy="1512851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400" dirty="0"/>
              <a:t>Diana S. Barber</a:t>
            </a:r>
          </a:p>
        </p:txBody>
      </p:sp>
      <p:pic>
        <p:nvPicPr>
          <p:cNvPr id="9" name="Picture Placeholder 8" descr="A close-up of a person smiling&#10;&#10;AI-generated content may be incorrect.">
            <a:extLst>
              <a:ext uri="{FF2B5EF4-FFF2-40B4-BE49-F238E27FC236}">
                <a16:creationId xmlns:a16="http://schemas.microsoft.com/office/drawing/2014/main" id="{2AFD20BD-1B46-0DEE-BE85-35D1BF4D5D4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45" r="12245"/>
          <a:stretch>
            <a:fillRect/>
          </a:stretch>
        </p:blipFill>
        <p:spPr/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AE39C0C-5FAD-AE09-867C-84810750E136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635166" y="2841341"/>
            <a:ext cx="3943350" cy="670509"/>
          </a:xfrm>
        </p:spPr>
        <p:txBody>
          <a:bodyPr>
            <a:normAutofit/>
          </a:bodyPr>
          <a:lstStyle/>
          <a:p>
            <a:pPr algn="ctr"/>
            <a:r>
              <a:rPr lang="en-US" sz="2100" dirty="0"/>
              <a:t>Sr. Lecturer, Georgia State University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99C699-C9E5-AE5D-4980-E6FFE5156AA7}"/>
              </a:ext>
            </a:extLst>
          </p:cNvPr>
          <p:cNvSpPr>
            <a:spLocks noGrp="1"/>
          </p:cNvSpPr>
          <p:nvPr>
            <p:ph idx="15"/>
          </p:nvPr>
        </p:nvSpPr>
        <p:spPr/>
        <p:txBody>
          <a:bodyPr>
            <a:noAutofit/>
          </a:bodyPr>
          <a:lstStyle/>
          <a:p>
            <a:pPr algn="ctr"/>
            <a:r>
              <a:rPr lang="en-US" sz="2100" dirty="0"/>
              <a:t>Co-Author, </a:t>
            </a:r>
            <a:r>
              <a:rPr lang="en-US" sz="2100" i="1" dirty="0"/>
              <a:t>Hospitality Law (6</a:t>
            </a:r>
            <a:r>
              <a:rPr lang="en-US" sz="2100" i="1" baseline="30000" dirty="0"/>
              <a:t>th</a:t>
            </a:r>
            <a:r>
              <a:rPr lang="en-US" sz="2100" i="1" dirty="0"/>
              <a:t> Ed) </a:t>
            </a:r>
            <a:r>
              <a:rPr lang="en-US" sz="2100" dirty="0"/>
              <a:t>w/ Stephen Barth</a:t>
            </a:r>
            <a:endParaRPr lang="en-US" sz="2100" i="1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AEB6154-251A-9B5F-1806-FCAB4825BA78}"/>
              </a:ext>
            </a:extLst>
          </p:cNvPr>
          <p:cNvSpPr>
            <a:spLocks noGrp="1"/>
          </p:cNvSpPr>
          <p:nvPr>
            <p:ph idx="16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100" dirty="0"/>
              <a:t>Columnist, Georgia Hotel &amp; Lodging Association</a:t>
            </a:r>
          </a:p>
        </p:txBody>
      </p:sp>
    </p:spTree>
    <p:extLst>
      <p:ext uri="{BB962C8B-B14F-4D97-AF65-F5344CB8AC3E}">
        <p14:creationId xmlns:p14="http://schemas.microsoft.com/office/powerpoint/2010/main" val="31580902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B0267D-59C3-1EEF-419D-00A9BF4C69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AF4AB8-BBDA-20F4-823C-2374748C5E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7283" y="143881"/>
            <a:ext cx="4442909" cy="437032"/>
          </a:xfrm>
        </p:spPr>
        <p:txBody>
          <a:bodyPr>
            <a:normAutofit fontScale="90000"/>
          </a:bodyPr>
          <a:lstStyle/>
          <a:p>
            <a:r>
              <a:rPr lang="en-US" sz="3600" b="1" dirty="0">
                <a:solidFill>
                  <a:schemeClr val="tx1"/>
                </a:solidFill>
                <a:latin typeface="Lao UI" panose="020B0502040204020203" pitchFamily="34" charset="0"/>
                <a:cs typeface="Lao UI" panose="020B0502040204020203" pitchFamily="34" charset="0"/>
              </a:rPr>
              <a:t>Clean</a:t>
            </a:r>
            <a:r>
              <a:rPr lang="en-US" b="1" dirty="0">
                <a:solidFill>
                  <a:schemeClr val="tx1"/>
                </a:solidFill>
                <a:latin typeface="Lao UI" panose="020B0502040204020203" pitchFamily="34" charset="0"/>
                <a:cs typeface="Lao UI" panose="020B0502040204020203" pitchFamily="34" charset="0"/>
              </a:rPr>
              <a:t> Water Act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3082E0C-81B6-F206-68D3-1682220CEB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3055" y="2253174"/>
            <a:ext cx="2845151" cy="425866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0C5690A-837D-9EB8-8684-CF10F118B54B}"/>
              </a:ext>
            </a:extLst>
          </p:cNvPr>
          <p:cNvSpPr txBox="1"/>
          <p:nvPr/>
        </p:nvSpPr>
        <p:spPr>
          <a:xfrm>
            <a:off x="0" y="1011219"/>
            <a:ext cx="717535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latin typeface="Lao UI" panose="020B0502040204020203" pitchFamily="34" charset="0"/>
                <a:cs typeface="Lao UI" panose="020B0502040204020203" pitchFamily="34" charset="0"/>
              </a:rPr>
              <a:t>#9 </a:t>
            </a:r>
            <a:r>
              <a:rPr lang="en-US" sz="2800" i="1" dirty="0">
                <a:latin typeface="Lao UI" panose="020B0502040204020203" pitchFamily="34" charset="0"/>
                <a:cs typeface="Lao UI" panose="020B0502040204020203" pitchFamily="34" charset="0"/>
              </a:rPr>
              <a:t>Coastal Environmental Rights Foundation v. Naples Restaurant Group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CECFC5B-946D-F4B3-8C1D-821F0C413FE4}"/>
              </a:ext>
            </a:extLst>
          </p:cNvPr>
          <p:cNvSpPr txBox="1"/>
          <p:nvPr/>
        </p:nvSpPr>
        <p:spPr>
          <a:xfrm>
            <a:off x="7594899" y="143880"/>
            <a:ext cx="10004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171450" algn="l"/>
                <a:tab pos="225425" algn="l"/>
              </a:tabLst>
            </a:pPr>
            <a:r>
              <a:rPr lang="en-US" b="1" dirty="0">
                <a:solidFill>
                  <a:schemeClr val="bg1"/>
                </a:solidFill>
                <a:latin typeface="Lao UI" panose="020B0502040204020203" pitchFamily="34" charset="0"/>
                <a:cs typeface="Lao UI" panose="020B0502040204020203" pitchFamily="34" charset="0"/>
              </a:rPr>
              <a:t>Diana</a:t>
            </a:r>
          </a:p>
        </p:txBody>
      </p:sp>
    </p:spTree>
    <p:extLst>
      <p:ext uri="{BB962C8B-B14F-4D97-AF65-F5344CB8AC3E}">
        <p14:creationId xmlns:p14="http://schemas.microsoft.com/office/powerpoint/2010/main" val="5496646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2EC13C2-D444-C38C-65DE-184FF0AA8F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B96B77-8217-4B8B-B19C-C36B16D087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31094"/>
            <a:ext cx="6121066" cy="1302037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Contracts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8403259-109F-1D44-89DE-746393136F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248605" y="2249200"/>
            <a:ext cx="2891023" cy="43365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F443C85-E1BE-683E-A25D-8FC1FDDD78D7}"/>
              </a:ext>
            </a:extLst>
          </p:cNvPr>
          <p:cNvSpPr txBox="1"/>
          <p:nvPr/>
        </p:nvSpPr>
        <p:spPr>
          <a:xfrm>
            <a:off x="-161365" y="1131094"/>
            <a:ext cx="705701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latin typeface="Lao UI" panose="020B0502040204020203" pitchFamily="34" charset="0"/>
                <a:cs typeface="Lao UI" panose="020B0502040204020203" pitchFamily="34" charset="0"/>
              </a:rPr>
              <a:t>#10 </a:t>
            </a:r>
            <a:r>
              <a:rPr lang="en-US" sz="2800" i="1" dirty="0" err="1">
                <a:latin typeface="Lao UI" panose="020B0502040204020203" pitchFamily="34" charset="0"/>
                <a:cs typeface="Lao UI" panose="020B0502040204020203" pitchFamily="34" charset="0"/>
              </a:rPr>
              <a:t>Retsel</a:t>
            </a:r>
            <a:r>
              <a:rPr lang="en-US" sz="2800" i="1" dirty="0">
                <a:latin typeface="Lao UI" panose="020B0502040204020203" pitchFamily="34" charset="0"/>
                <a:cs typeface="Lao UI" panose="020B0502040204020203" pitchFamily="34" charset="0"/>
              </a:rPr>
              <a:t> Corp. d/b/a Grand Gateway Hotel v. Expedia, Inc.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759F3AC-0123-94FD-EDC9-1D88A69E05CA}"/>
              </a:ext>
            </a:extLst>
          </p:cNvPr>
          <p:cNvSpPr txBox="1"/>
          <p:nvPr/>
        </p:nvSpPr>
        <p:spPr>
          <a:xfrm>
            <a:off x="2321961" y="62105"/>
            <a:ext cx="20588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Lao UI" panose="020B0502040204020203" pitchFamily="34" charset="0"/>
                <a:cs typeface="Lao UI" panose="020B0502040204020203" pitchFamily="34" charset="0"/>
              </a:rPr>
              <a:t>Contracts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91FC38D-F5C2-B4D6-FD86-55401AC2B006}"/>
              </a:ext>
            </a:extLst>
          </p:cNvPr>
          <p:cNvSpPr txBox="1"/>
          <p:nvPr/>
        </p:nvSpPr>
        <p:spPr>
          <a:xfrm>
            <a:off x="7713233" y="-1"/>
            <a:ext cx="8606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Lao UI" panose="020B0502040204020203" pitchFamily="34" charset="0"/>
                <a:cs typeface="Lao UI" panose="020B0502040204020203" pitchFamily="34" charset="0"/>
              </a:rPr>
              <a:t>Karen</a:t>
            </a:r>
          </a:p>
        </p:txBody>
      </p:sp>
    </p:spTree>
    <p:extLst>
      <p:ext uri="{BB962C8B-B14F-4D97-AF65-F5344CB8AC3E}">
        <p14:creationId xmlns:p14="http://schemas.microsoft.com/office/powerpoint/2010/main" val="29953063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141744-A794-90AB-732F-F2CF9D9673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B3E7F3-B742-12A6-6A49-70DA7CA4A0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535" y="-1"/>
            <a:ext cx="6284181" cy="1093375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Lao UI" panose="020B0502040204020203" pitchFamily="34" charset="0"/>
                <a:cs typeface="Lao UI" panose="020B0502040204020203" pitchFamily="34" charset="0"/>
              </a:rPr>
              <a:t>Discrimination in Places of Public Accommodation - Disability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F082FC-0FAD-5552-385F-2EEFAE3FE4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698081"/>
            <a:ext cx="6121066" cy="43802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700" dirty="0"/>
              <a:t>#15 </a:t>
            </a:r>
            <a:r>
              <a:rPr lang="en-US" sz="2700" i="1" dirty="0"/>
              <a:t>Gastelum v. CW12 La Jolla Hotel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24A1FAE-C756-B36D-A5CD-6801CDFB9C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" y="2420471"/>
            <a:ext cx="6035041" cy="402336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0018FB8-148F-75C5-8103-B9DE28F92E29}"/>
              </a:ext>
            </a:extLst>
          </p:cNvPr>
          <p:cNvSpPr txBox="1"/>
          <p:nvPr/>
        </p:nvSpPr>
        <p:spPr>
          <a:xfrm>
            <a:off x="628650" y="1495313"/>
            <a:ext cx="61769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Lao UI" panose="020B0502040204020203" pitchFamily="34" charset="0"/>
                <a:cs typeface="Lao UI" panose="020B0502040204020203" pitchFamily="34" charset="0"/>
              </a:rPr>
              <a:t>#15 </a:t>
            </a:r>
            <a:r>
              <a:rPr lang="en-US" sz="2800" i="1" dirty="0">
                <a:latin typeface="Lao UI" panose="020B0502040204020203" pitchFamily="34" charset="0"/>
                <a:cs typeface="Lao UI" panose="020B0502040204020203" pitchFamily="34" charset="0"/>
              </a:rPr>
              <a:t>Gastelum v. CWI2 La Jolla Hotel</a:t>
            </a:r>
            <a:endParaRPr lang="en-US" sz="2800" dirty="0">
              <a:latin typeface="Lao UI" panose="020B0502040204020203" pitchFamily="34" charset="0"/>
              <a:cs typeface="Lao UI" panose="020B0502040204020203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D7E484-B418-8215-D58A-035C8C740B37}"/>
              </a:ext>
            </a:extLst>
          </p:cNvPr>
          <p:cNvSpPr txBox="1"/>
          <p:nvPr/>
        </p:nvSpPr>
        <p:spPr>
          <a:xfrm>
            <a:off x="7871834" y="0"/>
            <a:ext cx="8066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Lao UI" panose="020B0502040204020203" pitchFamily="34" charset="0"/>
                <a:cs typeface="Lao UI" panose="020B0502040204020203" pitchFamily="34" charset="0"/>
              </a:rPr>
              <a:t>Diana</a:t>
            </a:r>
          </a:p>
        </p:txBody>
      </p:sp>
    </p:spTree>
    <p:extLst>
      <p:ext uri="{BB962C8B-B14F-4D97-AF65-F5344CB8AC3E}">
        <p14:creationId xmlns:p14="http://schemas.microsoft.com/office/powerpoint/2010/main" val="17224501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E18DA9D-0738-C1AE-0514-BF7432EF69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1B09A0-0C3A-B136-D579-00BB85610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31094"/>
            <a:ext cx="6121066" cy="1183481"/>
          </a:xfrm>
        </p:spPr>
        <p:txBody>
          <a:bodyPr/>
          <a:lstStyle/>
          <a:p>
            <a:pPr algn="ctr"/>
            <a:r>
              <a:rPr lang="en-US" dirty="0"/>
              <a:t>FLSA - Damages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101D7A4-71CA-2F83-1E21-AB3233494075}"/>
              </a:ext>
            </a:extLst>
          </p:cNvPr>
          <p:cNvSpPr txBox="1"/>
          <p:nvPr/>
        </p:nvSpPr>
        <p:spPr>
          <a:xfrm>
            <a:off x="339047" y="1131094"/>
            <a:ext cx="692614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latin typeface="Lao UI" panose="020B0502040204020203" pitchFamily="34" charset="0"/>
                <a:cs typeface="Lao UI" panose="020B0502040204020203" pitchFamily="34" charset="0"/>
              </a:rPr>
              <a:t>#26 </a:t>
            </a:r>
            <a:r>
              <a:rPr lang="en-US" sz="2800" i="1" dirty="0">
                <a:latin typeface="Lao UI" panose="020B0502040204020203" pitchFamily="34" charset="0"/>
                <a:cs typeface="Lao UI" panose="020B0502040204020203" pitchFamily="34" charset="0"/>
              </a:rPr>
              <a:t>Torres v. Risley v. Downtown Grand Hotel and Casino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D4ED063-BA2E-85B1-7315-107EEC81472D}"/>
              </a:ext>
            </a:extLst>
          </p:cNvPr>
          <p:cNvSpPr txBox="1"/>
          <p:nvPr/>
        </p:nvSpPr>
        <p:spPr>
          <a:xfrm>
            <a:off x="0" y="215444"/>
            <a:ext cx="83323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Lao UI" panose="020B0502040204020203" pitchFamily="34" charset="0"/>
                <a:cs typeface="Lao UI" panose="020B0502040204020203" pitchFamily="34" charset="0"/>
              </a:rPr>
              <a:t>Exculpatory Clause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90A5869-B9DE-B4E9-1864-1B655CF7437E}"/>
              </a:ext>
            </a:extLst>
          </p:cNvPr>
          <p:cNvSpPr txBox="1"/>
          <p:nvPr/>
        </p:nvSpPr>
        <p:spPr>
          <a:xfrm>
            <a:off x="7777778" y="42741"/>
            <a:ext cx="8928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Karen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399C2E4-9D94-59EA-4BD0-3233C1BFD6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7559" y="2314575"/>
            <a:ext cx="5702157" cy="4276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5367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CE99A99-5245-7552-059C-0B4A69EFE9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70DD0-2C39-66F4-F9FF-C348ADE161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82193" y="0"/>
            <a:ext cx="7440424" cy="957431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Lao UI" panose="020B0502040204020203" pitchFamily="34" charset="0"/>
                <a:cs typeface="Lao UI" panose="020B0502040204020203" pitchFamily="34" charset="0"/>
              </a:rPr>
              <a:t>Discrimination in Employment - Race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BD1E68-4FCD-6567-EB7E-E8710B4E09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507" y="2520680"/>
            <a:ext cx="6982027" cy="4582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700" dirty="0"/>
              <a:t>#17 </a:t>
            </a:r>
            <a:r>
              <a:rPr lang="en-US" sz="2700" i="1" dirty="0"/>
              <a:t>Goggins &amp; Lacey v. ALM Printers, LLC d/b/a Hotel Indigo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FDE6D7C-EDAC-701A-6F00-B45C32E39F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761" y="2345167"/>
            <a:ext cx="6406178" cy="427078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EE1D4D2-2CE3-F662-3787-22D79AD62D2C}"/>
              </a:ext>
            </a:extLst>
          </p:cNvPr>
          <p:cNvSpPr txBox="1"/>
          <p:nvPr/>
        </p:nvSpPr>
        <p:spPr>
          <a:xfrm>
            <a:off x="7659445" y="0"/>
            <a:ext cx="11618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Lao UI" panose="020B0502040204020203" pitchFamily="34" charset="0"/>
                <a:cs typeface="Lao UI" panose="020B0502040204020203" pitchFamily="34" charset="0"/>
              </a:rPr>
              <a:t>Diana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2770FBF-3E23-F592-D34C-8FB7FA0E2BB5}"/>
              </a:ext>
            </a:extLst>
          </p:cNvPr>
          <p:cNvSpPr txBox="1"/>
          <p:nvPr/>
        </p:nvSpPr>
        <p:spPr>
          <a:xfrm>
            <a:off x="817580" y="1021729"/>
            <a:ext cx="557246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Lao UI" panose="020B0502040204020203" pitchFamily="34" charset="0"/>
                <a:cs typeface="Lao UI" panose="020B0502040204020203" pitchFamily="34" charset="0"/>
              </a:rPr>
              <a:t>#17 </a:t>
            </a:r>
            <a:r>
              <a:rPr lang="en-US" sz="2800" i="1" dirty="0">
                <a:latin typeface="Lao UI" panose="020B0502040204020203" pitchFamily="34" charset="0"/>
                <a:cs typeface="Lao UI" panose="020B0502040204020203" pitchFamily="34" charset="0"/>
              </a:rPr>
              <a:t>Goggins &amp; Lacey v. ALM Printers, LLC d/b/a Hotel Indigo</a:t>
            </a:r>
          </a:p>
        </p:txBody>
      </p:sp>
    </p:spTree>
    <p:extLst>
      <p:ext uri="{BB962C8B-B14F-4D97-AF65-F5344CB8AC3E}">
        <p14:creationId xmlns:p14="http://schemas.microsoft.com/office/powerpoint/2010/main" val="16537277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B85BDA-EC42-8FA1-5E32-5F7FB2FB2A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31094"/>
            <a:ext cx="6121066" cy="1183481"/>
          </a:xfrm>
        </p:spPr>
        <p:txBody>
          <a:bodyPr/>
          <a:lstStyle/>
          <a:p>
            <a:pPr algn="ctr"/>
            <a:r>
              <a:rPr lang="en-US" dirty="0"/>
              <a:t>FLSA - Damages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3F92DF2-E5BF-DA31-DED6-9AFC58D47C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411880" y="2455275"/>
            <a:ext cx="6337836" cy="422522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0AC0BE0-C7C2-B062-B881-0AF8834FE854}"/>
              </a:ext>
            </a:extLst>
          </p:cNvPr>
          <p:cNvSpPr txBox="1"/>
          <p:nvPr/>
        </p:nvSpPr>
        <p:spPr>
          <a:xfrm>
            <a:off x="628650" y="1468918"/>
            <a:ext cx="663654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latin typeface="Lao UI" panose="020B0502040204020203" pitchFamily="34" charset="0"/>
                <a:cs typeface="Lao UI" panose="020B0502040204020203" pitchFamily="34" charset="0"/>
              </a:rPr>
              <a:t>#30 </a:t>
            </a:r>
            <a:r>
              <a:rPr lang="en-US" sz="2800" i="1" dirty="0">
                <a:latin typeface="Lao UI" panose="020B0502040204020203" pitchFamily="34" charset="0"/>
                <a:cs typeface="Lao UI" panose="020B0502040204020203" pitchFamily="34" charset="0"/>
              </a:rPr>
              <a:t>Paschal v. Perry’s Restaurants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226AB7F-7690-59CC-047A-B1102BC62A53}"/>
              </a:ext>
            </a:extLst>
          </p:cNvPr>
          <p:cNvSpPr txBox="1"/>
          <p:nvPr/>
        </p:nvSpPr>
        <p:spPr>
          <a:xfrm>
            <a:off x="318499" y="215444"/>
            <a:ext cx="80754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Lao UI" panose="020B0502040204020203" pitchFamily="34" charset="0"/>
                <a:cs typeface="Lao UI" panose="020B0502040204020203" pitchFamily="34" charset="0"/>
              </a:rPr>
              <a:t>Fair Labor Standards Act - Damages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D76AA74-88F4-0F75-386E-07108E6B4531}"/>
              </a:ext>
            </a:extLst>
          </p:cNvPr>
          <p:cNvSpPr txBox="1"/>
          <p:nvPr/>
        </p:nvSpPr>
        <p:spPr>
          <a:xfrm>
            <a:off x="7777778" y="42741"/>
            <a:ext cx="8928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Karen</a:t>
            </a:r>
          </a:p>
        </p:txBody>
      </p:sp>
    </p:spTree>
    <p:extLst>
      <p:ext uri="{BB962C8B-B14F-4D97-AF65-F5344CB8AC3E}">
        <p14:creationId xmlns:p14="http://schemas.microsoft.com/office/powerpoint/2010/main" val="1081251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Cormorant"/>
        <a:ea typeface=""/>
        <a:cs typeface=""/>
      </a:majorFont>
      <a:minorFont>
        <a:latin typeface="Noto Serif JP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Cormorant"/>
        <a:ea typeface=""/>
        <a:cs typeface=""/>
      </a:majorFont>
      <a:minorFont>
        <a:latin typeface="Noto Serif JP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Cormorant"/>
        <a:ea typeface=""/>
        <a:cs typeface=""/>
      </a:majorFont>
      <a:minorFont>
        <a:latin typeface="Noto Serif JP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Cormorant"/>
        <a:ea typeface=""/>
        <a:cs typeface=""/>
      </a:majorFont>
      <a:minorFont>
        <a:latin typeface="Noto Serif JP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Cormorant"/>
        <a:ea typeface=""/>
        <a:cs typeface=""/>
      </a:majorFont>
      <a:minorFont>
        <a:latin typeface="Noto Serif JP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501</TotalTime>
  <Words>514</Words>
  <Application>Microsoft Office PowerPoint</Application>
  <PresentationFormat>On-screen Show (4:3)</PresentationFormat>
  <Paragraphs>100</Paragraphs>
  <Slides>26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6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Office 2013 - 2022 Theme</vt:lpstr>
      <vt:lpstr>Office Theme</vt:lpstr>
      <vt:lpstr>1_Office Theme</vt:lpstr>
      <vt:lpstr>2_Office Theme</vt:lpstr>
      <vt:lpstr>3_Office Theme</vt:lpstr>
      <vt:lpstr>4_Office Theme</vt:lpstr>
      <vt:lpstr>75 Top Hospitality Cases  2025 - 2026</vt:lpstr>
      <vt:lpstr>Karen Morris</vt:lpstr>
      <vt:lpstr>Diana S. Barber</vt:lpstr>
      <vt:lpstr>Clean Water Act</vt:lpstr>
      <vt:lpstr>Contracts</vt:lpstr>
      <vt:lpstr>Discrimination in Places of Public Accommodation - Disability</vt:lpstr>
      <vt:lpstr>FLSA - Damages</vt:lpstr>
      <vt:lpstr>Discrimination in Employment - Race</vt:lpstr>
      <vt:lpstr>FLSA - Damages</vt:lpstr>
      <vt:lpstr>Employment – Discrimination LGBTQ+</vt:lpstr>
      <vt:lpstr>Fiduciary Duty Breached</vt:lpstr>
      <vt:lpstr>Employment – Discrimination Disability</vt:lpstr>
      <vt:lpstr>Franchisor Liability</vt:lpstr>
      <vt:lpstr>Employment-Discrimination-Race</vt:lpstr>
      <vt:lpstr>Insurance</vt:lpstr>
      <vt:lpstr>Employment – Discrimination Sexual Harassment</vt:lpstr>
      <vt:lpstr>Insurance Contract Interpretation</vt:lpstr>
      <vt:lpstr>Franchisor Liability</vt:lpstr>
      <vt:lpstr>Intentional Infliction of</vt:lpstr>
      <vt:lpstr>Judicial Notice</vt:lpstr>
      <vt:lpstr>Negligent Hiring</vt:lpstr>
      <vt:lpstr>Liquor License Application</vt:lpstr>
      <vt:lpstr>Negligence - Security</vt:lpstr>
      <vt:lpstr>Negligence</vt:lpstr>
      <vt:lpstr>Service Charge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Marilyn Faz</dc:creator>
  <cp:lastModifiedBy>Diana Barber</cp:lastModifiedBy>
  <cp:revision>11</cp:revision>
  <cp:lastPrinted>2026-04-20T18:45:59Z</cp:lastPrinted>
  <dcterms:created xsi:type="dcterms:W3CDTF">2022-07-25T17:34:42Z</dcterms:created>
  <dcterms:modified xsi:type="dcterms:W3CDTF">2026-04-24T14:02:18Z</dcterms:modified>
</cp:coreProperties>
</file>